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1.xml" ContentType="application/vnd.openxmlformats-officedocument.themeOverr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57" r:id="rId3"/>
    <p:sldId id="267" r:id="rId4"/>
    <p:sldId id="258" r:id="rId5"/>
    <p:sldId id="260" r:id="rId6"/>
    <p:sldId id="261" r:id="rId7"/>
    <p:sldId id="259" r:id="rId8"/>
    <p:sldId id="264" r:id="rId9"/>
    <p:sldId id="268" r:id="rId10"/>
    <p:sldId id="265" r:id="rId11"/>
    <p:sldId id="269" r:id="rId12"/>
    <p:sldId id="266" r:id="rId13"/>
    <p:sldId id="263" r:id="rId14"/>
  </p:sldIdLst>
  <p:sldSz cx="12192000" cy="6858000"/>
  <p:notesSz cx="7010400" cy="92964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6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MARU\cuadros%20EPH%20editad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Hoja_de_c_lculo_de_Microsoft_Excel3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E:\MARU\cuadros%20EPH%20editado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E:\MARU\cuadros%20EPH%20editado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034227794708948E-2"/>
          <c:y val="4.0387272602959719E-2"/>
          <c:w val="0.93930713831609924"/>
          <c:h val="0.832244626028166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Hoja1!$H$69</c:f>
              <c:strCache>
                <c:ptCount val="1"/>
                <c:pt idx="0">
                  <c:v>Total ocupados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65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hade val="65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shade val="65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Hoja1!$I$68:$M$68</c:f>
              <c:strCache>
                <c:ptCount val="5"/>
                <c:pt idx="0">
                  <c:v>Menos de 24 años</c:v>
                </c:pt>
                <c:pt idx="1">
                  <c:v>de 25 a 29 años</c:v>
                </c:pt>
                <c:pt idx="2">
                  <c:v>de30 a 44 años</c:v>
                </c:pt>
                <c:pt idx="3">
                  <c:v>de 45 a 59 años</c:v>
                </c:pt>
                <c:pt idx="4">
                  <c:v>60 años y más</c:v>
                </c:pt>
              </c:strCache>
            </c:strRef>
          </c:cat>
          <c:val>
            <c:numRef>
              <c:f>Hoja1!$I$69:$M$69</c:f>
              <c:numCache>
                <c:formatCode>0%</c:formatCode>
                <c:ptCount val="5"/>
                <c:pt idx="0">
                  <c:v>0.11922844026515367</c:v>
                </c:pt>
                <c:pt idx="1">
                  <c:v>0.12199654485111691</c:v>
                </c:pt>
                <c:pt idx="2">
                  <c:v>0.36321187172516139</c:v>
                </c:pt>
                <c:pt idx="3">
                  <c:v>0.29241209799566753</c:v>
                </c:pt>
                <c:pt idx="4">
                  <c:v>0.10315104516290066</c:v>
                </c:pt>
              </c:numCache>
            </c:numRef>
          </c:val>
        </c:ser>
        <c:ser>
          <c:idx val="2"/>
          <c:order val="1"/>
          <c:tx>
            <c:strRef>
              <c:f>Hoja1!$H$71</c:f>
              <c:strCache>
                <c:ptCount val="1"/>
                <c:pt idx="0">
                  <c:v>Profesionales y Técnicos independientes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65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tint val="65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tint val="65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Hoja1!$I$68:$M$68</c:f>
              <c:strCache>
                <c:ptCount val="5"/>
                <c:pt idx="0">
                  <c:v>Menos de 24 años</c:v>
                </c:pt>
                <c:pt idx="1">
                  <c:v>de 25 a 29 años</c:v>
                </c:pt>
                <c:pt idx="2">
                  <c:v>de30 a 44 años</c:v>
                </c:pt>
                <c:pt idx="3">
                  <c:v>de 45 a 59 años</c:v>
                </c:pt>
                <c:pt idx="4">
                  <c:v>60 años y más</c:v>
                </c:pt>
              </c:strCache>
            </c:strRef>
          </c:cat>
          <c:val>
            <c:numRef>
              <c:f>Hoja1!$I$71:$M$71</c:f>
              <c:numCache>
                <c:formatCode>0%</c:formatCode>
                <c:ptCount val="5"/>
                <c:pt idx="0">
                  <c:v>9.8450898863036655E-3</c:v>
                </c:pt>
                <c:pt idx="1">
                  <c:v>4.9569406015198152E-2</c:v>
                </c:pt>
                <c:pt idx="2">
                  <c:v>0.31858463772448709</c:v>
                </c:pt>
                <c:pt idx="3">
                  <c:v>0.37497978969075946</c:v>
                </c:pt>
                <c:pt idx="4">
                  <c:v>0.24702107668325182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41013792"/>
        <c:axId val="241009984"/>
      </c:barChart>
      <c:catAx>
        <c:axId val="241013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241009984"/>
        <c:crosses val="autoZero"/>
        <c:auto val="1"/>
        <c:lblAlgn val="ctr"/>
        <c:lblOffset val="100"/>
        <c:noMultiLvlLbl val="0"/>
      </c:catAx>
      <c:valAx>
        <c:axId val="241009984"/>
        <c:scaling>
          <c:orientation val="minMax"/>
          <c:max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241013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7433326300266997E-2"/>
          <c:y val="0.10440507480390707"/>
          <c:w val="0.65949078445159859"/>
          <c:h val="9.39075640273425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A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A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A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A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A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A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A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Hoja3!$A$11:$A$17</c:f>
              <c:strCache>
                <c:ptCount val="7"/>
                <c:pt idx="0">
                  <c:v>CABA</c:v>
                </c:pt>
                <c:pt idx="1">
                  <c:v>NOA</c:v>
                </c:pt>
                <c:pt idx="2">
                  <c:v>NEA</c:v>
                </c:pt>
                <c:pt idx="3">
                  <c:v>Cuyo</c:v>
                </c:pt>
                <c:pt idx="4">
                  <c:v>Pampeana</c:v>
                </c:pt>
                <c:pt idx="5">
                  <c:v>Buenos Aires</c:v>
                </c:pt>
                <c:pt idx="6">
                  <c:v>Patagónica</c:v>
                </c:pt>
              </c:strCache>
            </c:strRef>
          </c:cat>
          <c:val>
            <c:numRef>
              <c:f>Hoja3!$B$11:$B$17</c:f>
              <c:numCache>
                <c:formatCode>0%</c:formatCode>
                <c:ptCount val="7"/>
                <c:pt idx="0">
                  <c:v>0.27877490443955666</c:v>
                </c:pt>
                <c:pt idx="1">
                  <c:v>6.7283551401298949E-2</c:v>
                </c:pt>
                <c:pt idx="2">
                  <c:v>4.5339731485068778E-2</c:v>
                </c:pt>
                <c:pt idx="3">
                  <c:v>7.1308834879485541E-2</c:v>
                </c:pt>
                <c:pt idx="4">
                  <c:v>0.15296077217109058</c:v>
                </c:pt>
                <c:pt idx="5">
                  <c:v>0.36541840678700316</c:v>
                </c:pt>
                <c:pt idx="6">
                  <c:v>1.8913798836496309E-2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747480907995025E-2"/>
          <c:y val="1.7149485380284331E-2"/>
          <c:w val="0.94599147536957073"/>
          <c:h val="0.9234390875656491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Hoja3!$F$20:$F$27</c:f>
              <c:strCache>
                <c:ptCount val="8"/>
                <c:pt idx="0">
                  <c:v>CABA</c:v>
                </c:pt>
                <c:pt idx="1">
                  <c:v>Cuyo</c:v>
                </c:pt>
                <c:pt idx="2">
                  <c:v>Pampeana</c:v>
                </c:pt>
                <c:pt idx="3">
                  <c:v>NEA</c:v>
                </c:pt>
                <c:pt idx="4">
                  <c:v>Total</c:v>
                </c:pt>
                <c:pt idx="5">
                  <c:v>Buenos Aires</c:v>
                </c:pt>
                <c:pt idx="6">
                  <c:v>NOA</c:v>
                </c:pt>
                <c:pt idx="7">
                  <c:v>Patagónica</c:v>
                </c:pt>
              </c:strCache>
            </c:strRef>
          </c:cat>
          <c:val>
            <c:numRef>
              <c:f>Hoja3!$G$20:$G$27</c:f>
              <c:numCache>
                <c:formatCode>0%</c:formatCode>
                <c:ptCount val="8"/>
                <c:pt idx="0">
                  <c:v>8.1748001380309479E-2</c:v>
                </c:pt>
                <c:pt idx="1">
                  <c:v>4.6365228136797283E-2</c:v>
                </c:pt>
                <c:pt idx="2">
                  <c:v>4.0233952477700854E-2</c:v>
                </c:pt>
                <c:pt idx="3">
                  <c:v>3.764294981425468E-2</c:v>
                </c:pt>
                <c:pt idx="4">
                  <c:v>3.8144587667966509E-2</c:v>
                </c:pt>
                <c:pt idx="5">
                  <c:v>2.833300967911399E-2</c:v>
                </c:pt>
                <c:pt idx="6">
                  <c:v>2.7809492227665693E-2</c:v>
                </c:pt>
                <c:pt idx="7">
                  <c:v>2.0016303602127538E-2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241011616"/>
        <c:axId val="241014880"/>
      </c:barChart>
      <c:catAx>
        <c:axId val="241011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241014880"/>
        <c:crosses val="autoZero"/>
        <c:auto val="1"/>
        <c:lblAlgn val="ctr"/>
        <c:lblOffset val="100"/>
        <c:noMultiLvlLbl val="0"/>
      </c:catAx>
      <c:valAx>
        <c:axId val="241014880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241011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60988919919534"/>
          <c:y val="9.6829122085636932E-2"/>
          <c:w val="0.63516576260215452"/>
          <c:h val="0.8750001192537576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1"/>
              <c:layout>
                <c:manualLayout>
                  <c:x val="-1.0261043722434266E-2"/>
                  <c:y val="3.029045445221978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A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9317267778383616E-2"/>
                  <c:y val="1.009681815073989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A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A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4.5425178309221825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A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A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A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7"/>
              <c:layout>
                <c:manualLayout>
                  <c:x val="5.8634535556767236E-3"/>
                  <c:y val="1.615490904118388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A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'[cuadros EPH editados.xlsx]Hoja1'!$B$68:$B$75</c:f>
              <c:strCache>
                <c:ptCount val="8"/>
                <c:pt idx="0">
                  <c:v>Actividades  primarias</c:v>
                </c:pt>
                <c:pt idx="1">
                  <c:v>industria y construcción</c:v>
                </c:pt>
                <c:pt idx="2">
                  <c:v>Comercio, Hoteles y restaurantes</c:v>
                </c:pt>
                <c:pt idx="3">
                  <c:v>Transporte, almacenamiento y comunicación</c:v>
                </c:pt>
                <c:pt idx="4">
                  <c:v>Serv financieros, inmobiliarios, alquileres y empresariales</c:v>
                </c:pt>
                <c:pt idx="5">
                  <c:v>Enseñanza</c:v>
                </c:pt>
                <c:pt idx="6">
                  <c:v>Servicios sociales y de Salud</c:v>
                </c:pt>
                <c:pt idx="7">
                  <c:v>Otros servicios comunitarios, sociales y personales </c:v>
                </c:pt>
              </c:strCache>
            </c:strRef>
          </c:cat>
          <c:val>
            <c:numRef>
              <c:f>'[cuadros EPH editados.xlsx]Hoja1'!$E$68:$E$75</c:f>
              <c:numCache>
                <c:formatCode>0%</c:formatCode>
                <c:ptCount val="8"/>
                <c:pt idx="0">
                  <c:v>1.2127785631061077E-2</c:v>
                </c:pt>
                <c:pt idx="1">
                  <c:v>0.11190919681247556</c:v>
                </c:pt>
                <c:pt idx="2">
                  <c:v>0.10735283111744975</c:v>
                </c:pt>
                <c:pt idx="3">
                  <c:v>6.282675937528448E-2</c:v>
                </c:pt>
                <c:pt idx="4">
                  <c:v>0.28244102811211819</c:v>
                </c:pt>
                <c:pt idx="5">
                  <c:v>2.7943310212753314E-2</c:v>
                </c:pt>
                <c:pt idx="6">
                  <c:v>0.28602329735786614</c:v>
                </c:pt>
                <c:pt idx="7">
                  <c:v>0.10937579138099152</c:v>
                </c:pt>
              </c:numCache>
            </c:numRef>
          </c:val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Hoja1!$C$14</c:f>
              <c:strCache>
                <c:ptCount val="1"/>
                <c:pt idx="0">
                  <c:v>Varón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Hoja1!$B$15:$B$22</c:f>
              <c:strCache>
                <c:ptCount val="8"/>
                <c:pt idx="0">
                  <c:v>Actividades  primarias</c:v>
                </c:pt>
                <c:pt idx="1">
                  <c:v>Industria y construcción</c:v>
                </c:pt>
                <c:pt idx="2">
                  <c:v>Comercio, Hoteles y restaurantes</c:v>
                </c:pt>
                <c:pt idx="3">
                  <c:v>Tansporte, almacenamiento y comunicación</c:v>
                </c:pt>
                <c:pt idx="4">
                  <c:v>Serv financieros, inmobiliarios, alquileres y empresariales</c:v>
                </c:pt>
                <c:pt idx="5">
                  <c:v>Enseñanza</c:v>
                </c:pt>
                <c:pt idx="6">
                  <c:v>Servicios sociales y de salud</c:v>
                </c:pt>
                <c:pt idx="7">
                  <c:v>Otros servicios comunitarios, sociales y personales </c:v>
                </c:pt>
              </c:strCache>
            </c:strRef>
          </c:cat>
          <c:val>
            <c:numRef>
              <c:f>Hoja1!$C$15:$C$22</c:f>
              <c:numCache>
                <c:formatCode>0%</c:formatCode>
                <c:ptCount val="8"/>
                <c:pt idx="0">
                  <c:v>0.6025908777465947</c:v>
                </c:pt>
                <c:pt idx="1">
                  <c:v>0.88542525642544445</c:v>
                </c:pt>
                <c:pt idx="2">
                  <c:v>0.94144626224595351</c:v>
                </c:pt>
                <c:pt idx="3">
                  <c:v>0.20427939855331406</c:v>
                </c:pt>
                <c:pt idx="4">
                  <c:v>0.98761821037632347</c:v>
                </c:pt>
                <c:pt idx="5">
                  <c:v>0.74411463985607385</c:v>
                </c:pt>
                <c:pt idx="6">
                  <c:v>0.28599273833946887</c:v>
                </c:pt>
                <c:pt idx="7">
                  <c:v>0.28188726773107087</c:v>
                </c:pt>
              </c:numCache>
            </c:numRef>
          </c:val>
        </c:ser>
        <c:ser>
          <c:idx val="1"/>
          <c:order val="1"/>
          <c:tx>
            <c:strRef>
              <c:f>Hoja1!$D$14</c:f>
              <c:strCache>
                <c:ptCount val="1"/>
                <c:pt idx="0">
                  <c:v>Mujer</c:v>
                </c:pt>
              </c:strCache>
            </c:strRef>
          </c:tx>
          <c:spPr>
            <a:solidFill>
              <a:srgbClr val="F8884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Hoja1!$B$15:$B$22</c:f>
              <c:strCache>
                <c:ptCount val="8"/>
                <c:pt idx="0">
                  <c:v>Actividades  primarias</c:v>
                </c:pt>
                <c:pt idx="1">
                  <c:v>Industria y construcción</c:v>
                </c:pt>
                <c:pt idx="2">
                  <c:v>Comercio, Hoteles y restaurantes</c:v>
                </c:pt>
                <c:pt idx="3">
                  <c:v>Tansporte, almacenamiento y comunicación</c:v>
                </c:pt>
                <c:pt idx="4">
                  <c:v>Serv financieros, inmobiliarios, alquileres y empresariales</c:v>
                </c:pt>
                <c:pt idx="5">
                  <c:v>Enseñanza</c:v>
                </c:pt>
                <c:pt idx="6">
                  <c:v>Servicios sociales y de salud</c:v>
                </c:pt>
                <c:pt idx="7">
                  <c:v>Otros servicios comunitarios, sociales y personales </c:v>
                </c:pt>
              </c:strCache>
            </c:strRef>
          </c:cat>
          <c:val>
            <c:numRef>
              <c:f>Hoja1!$D$15:$D$22</c:f>
              <c:numCache>
                <c:formatCode>0%</c:formatCode>
                <c:ptCount val="8"/>
                <c:pt idx="0">
                  <c:v>0.3974091222534053</c:v>
                </c:pt>
                <c:pt idx="1">
                  <c:v>0.11457474357455547</c:v>
                </c:pt>
                <c:pt idx="2">
                  <c:v>5.8553737754046417E-2</c:v>
                </c:pt>
                <c:pt idx="3">
                  <c:v>0.79572060144668599</c:v>
                </c:pt>
                <c:pt idx="4">
                  <c:v>1.2381789623676516E-2</c:v>
                </c:pt>
                <c:pt idx="5">
                  <c:v>0.25588536014392621</c:v>
                </c:pt>
                <c:pt idx="6">
                  <c:v>0.71400726166053108</c:v>
                </c:pt>
                <c:pt idx="7">
                  <c:v>0.71811273226892913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241016512"/>
        <c:axId val="241018688"/>
      </c:barChart>
      <c:catAx>
        <c:axId val="241016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241018688"/>
        <c:crosses val="autoZero"/>
        <c:auto val="1"/>
        <c:lblAlgn val="ctr"/>
        <c:lblOffset val="100"/>
        <c:noMultiLvlLbl val="0"/>
      </c:catAx>
      <c:valAx>
        <c:axId val="241018688"/>
        <c:scaling>
          <c:orientation val="minMax"/>
          <c:max val="1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241016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Hoja3!$H$45:$H$50</c:f>
              <c:strCache>
                <c:ptCount val="6"/>
                <c:pt idx="0">
                  <c:v>Industria y construcción</c:v>
                </c:pt>
                <c:pt idx="1">
                  <c:v>Comercio, Hoteles y restaurantes</c:v>
                </c:pt>
                <c:pt idx="2">
                  <c:v>Transporte, almacenamiento y comunicación</c:v>
                </c:pt>
                <c:pt idx="3">
                  <c:v>Serv financieros, inmobiliarios, alquileres y empresariales</c:v>
                </c:pt>
                <c:pt idx="4">
                  <c:v>Total</c:v>
                </c:pt>
                <c:pt idx="5">
                  <c:v>Servicios sociales y de salud</c:v>
                </c:pt>
              </c:strCache>
            </c:strRef>
          </c:cat>
          <c:val>
            <c:numRef>
              <c:f>Hoja3!$I$45:$I$50</c:f>
              <c:numCache>
                <c:formatCode>0</c:formatCode>
                <c:ptCount val="6"/>
                <c:pt idx="0">
                  <c:v>45.883333333333333</c:v>
                </c:pt>
                <c:pt idx="1">
                  <c:v>47.233333333333334</c:v>
                </c:pt>
                <c:pt idx="2">
                  <c:v>48.4</c:v>
                </c:pt>
                <c:pt idx="3">
                  <c:v>48.733333333333327</c:v>
                </c:pt>
                <c:pt idx="4">
                  <c:v>49.166666666666664</c:v>
                </c:pt>
                <c:pt idx="5">
                  <c:v>52.466666666666669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41007264"/>
        <c:axId val="241017056"/>
      </c:barChart>
      <c:catAx>
        <c:axId val="241007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241017056"/>
        <c:crosses val="autoZero"/>
        <c:auto val="1"/>
        <c:lblAlgn val="ctr"/>
        <c:lblOffset val="100"/>
        <c:noMultiLvlLbl val="0"/>
      </c:catAx>
      <c:valAx>
        <c:axId val="241017056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241007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Hoja8!$O$65:$O$71</c:f>
              <c:strCache>
                <c:ptCount val="7"/>
                <c:pt idx="0">
                  <c:v>Industria y construcción</c:v>
                </c:pt>
                <c:pt idx="1">
                  <c:v>Comercio, Hoteles y restaurantes</c:v>
                </c:pt>
                <c:pt idx="2">
                  <c:v>Serv financieros, inmobiliarios, alquileres y empresariales</c:v>
                </c:pt>
                <c:pt idx="3">
                  <c:v>Transporte, almacenamiento y comunicación</c:v>
                </c:pt>
                <c:pt idx="4">
                  <c:v>Total</c:v>
                </c:pt>
                <c:pt idx="5">
                  <c:v>Otros servicios comunitarios, sociales y personales </c:v>
                </c:pt>
                <c:pt idx="6">
                  <c:v>Servicios sociales y de salud</c:v>
                </c:pt>
              </c:strCache>
            </c:strRef>
          </c:cat>
          <c:val>
            <c:numRef>
              <c:f>Hoja8!$P$65:$P$71</c:f>
              <c:numCache>
                <c:formatCode>0%</c:formatCode>
                <c:ptCount val="7"/>
                <c:pt idx="0">
                  <c:v>0.18134252492232419</c:v>
                </c:pt>
                <c:pt idx="1">
                  <c:v>0.19700515834099347</c:v>
                </c:pt>
                <c:pt idx="2">
                  <c:v>0.38119754270567424</c:v>
                </c:pt>
                <c:pt idx="3">
                  <c:v>0.41060125520562096</c:v>
                </c:pt>
                <c:pt idx="4">
                  <c:v>0.43006699877897631</c:v>
                </c:pt>
                <c:pt idx="5">
                  <c:v>0.4890646914933397</c:v>
                </c:pt>
                <c:pt idx="6">
                  <c:v>0.61153068307733871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41019232"/>
        <c:axId val="241005632"/>
      </c:barChart>
      <c:catAx>
        <c:axId val="2410192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241005632"/>
        <c:crosses val="autoZero"/>
        <c:auto val="1"/>
        <c:lblAlgn val="ctr"/>
        <c:lblOffset val="100"/>
        <c:noMultiLvlLbl val="0"/>
      </c:catAx>
      <c:valAx>
        <c:axId val="241005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241019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28034463024981"/>
          <c:y val="2.5378192543550716E-2"/>
          <c:w val="0.89271965536975018"/>
          <c:h val="0.8653044863032970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75000"/>
              </a:schemeClr>
            </a:solidFill>
            <a:ln w="28575"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28575">
                <a:solidFill>
                  <a:schemeClr val="accent2">
                    <a:lumMod val="50000"/>
                  </a:schemeClr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 w="28575">
                <a:solidFill>
                  <a:schemeClr val="accent1">
                    <a:lumMod val="50000"/>
                  </a:schemeClr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'[cuadros EPH editados.xlsx]Hoja4'!$H$8:$H$9</c:f>
              <c:strCache>
                <c:ptCount val="2"/>
                <c:pt idx="0">
                  <c:v>Brecha de ingreso menual</c:v>
                </c:pt>
                <c:pt idx="1">
                  <c:v>Brecha de ingreso horario</c:v>
                </c:pt>
              </c:strCache>
            </c:strRef>
          </c:cat>
          <c:val>
            <c:numRef>
              <c:f>'[cuadros EPH editados.xlsx]Hoja4'!$I$8:$I$9</c:f>
              <c:numCache>
                <c:formatCode>0%</c:formatCode>
                <c:ptCount val="2"/>
                <c:pt idx="0">
                  <c:v>0.43823923069089421</c:v>
                </c:pt>
                <c:pt idx="1">
                  <c:v>0.30256315007429424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1007808"/>
        <c:axId val="241008352"/>
      </c:barChart>
      <c:catAx>
        <c:axId val="241007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241008352"/>
        <c:crosses val="autoZero"/>
        <c:auto val="1"/>
        <c:lblAlgn val="ctr"/>
        <c:lblOffset val="100"/>
        <c:noMultiLvlLbl val="0"/>
      </c:catAx>
      <c:valAx>
        <c:axId val="241008352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241007808"/>
        <c:crosses val="autoZero"/>
        <c:crossBetween val="between"/>
      </c:valAx>
      <c:spPr>
        <a:noFill/>
        <a:ln>
          <a:solidFill>
            <a:schemeClr val="bg1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solidFill>
        <a:schemeClr val="bg2">
          <a:lumMod val="90000"/>
        </a:schemeClr>
      </a:solidFill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18A391-23EB-4082-BE41-CE1A77CF92DB}" type="doc">
      <dgm:prSet loTypeId="urn:microsoft.com/office/officeart/2005/8/layout/hierarchy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62579652-D10D-4434-8C8C-3532AF2468A2}">
      <dgm:prSet phldrT="[Texto]" custT="1"/>
      <dgm:spPr/>
      <dgm:t>
        <a:bodyPr/>
        <a:lstStyle/>
        <a:p>
          <a:r>
            <a:rPr lang="es-AR" sz="1200" b="1" dirty="0" smtClean="0"/>
            <a:t>Ocupados</a:t>
          </a:r>
          <a:r>
            <a:rPr lang="es-AR" sz="1100" dirty="0" smtClean="0"/>
            <a:t>*</a:t>
          </a:r>
        </a:p>
        <a:p>
          <a:r>
            <a:rPr lang="es-AR" sz="1100" dirty="0" smtClean="0"/>
            <a:t>17.762.604</a:t>
          </a:r>
        </a:p>
        <a:p>
          <a:r>
            <a:rPr lang="es-AR" sz="1100" dirty="0" smtClean="0"/>
            <a:t>100%</a:t>
          </a:r>
          <a:endParaRPr lang="es-AR" sz="1100" dirty="0"/>
        </a:p>
      </dgm:t>
    </dgm:pt>
    <dgm:pt modelId="{C9FC88E1-699E-4383-924E-06E9AC253C86}" type="parTrans" cxnId="{5256931D-ADF7-413B-984B-5C468A322546}">
      <dgm:prSet/>
      <dgm:spPr/>
      <dgm:t>
        <a:bodyPr/>
        <a:lstStyle/>
        <a:p>
          <a:endParaRPr lang="es-AR"/>
        </a:p>
      </dgm:t>
    </dgm:pt>
    <dgm:pt modelId="{390318F7-49D4-48A1-8EE5-99B0FBF55693}" type="sibTrans" cxnId="{5256931D-ADF7-413B-984B-5C468A322546}">
      <dgm:prSet/>
      <dgm:spPr/>
      <dgm:t>
        <a:bodyPr/>
        <a:lstStyle/>
        <a:p>
          <a:endParaRPr lang="es-AR"/>
        </a:p>
      </dgm:t>
    </dgm:pt>
    <dgm:pt modelId="{645EF822-3165-4D6A-9F3D-D59C10ED81A2}">
      <dgm:prSet phldrT="[Texto]" custT="1"/>
      <dgm:spPr/>
      <dgm:t>
        <a:bodyPr/>
        <a:lstStyle/>
        <a:p>
          <a:r>
            <a:rPr lang="es-AR" sz="1100" b="1" dirty="0" smtClean="0"/>
            <a:t>Asalariados</a:t>
          </a:r>
        </a:p>
        <a:p>
          <a:r>
            <a:rPr lang="es-AR" sz="1100" dirty="0" smtClean="0"/>
            <a:t>13.382.678</a:t>
          </a:r>
        </a:p>
        <a:p>
          <a:r>
            <a:rPr lang="es-AR" sz="1100" dirty="0" smtClean="0"/>
            <a:t>75%</a:t>
          </a:r>
          <a:endParaRPr lang="es-AR" sz="1100" dirty="0"/>
        </a:p>
      </dgm:t>
    </dgm:pt>
    <dgm:pt modelId="{B8988E76-CB1B-48A0-A2ED-12112BCDDA3F}" type="parTrans" cxnId="{E5FEE9E4-22EC-425B-B8A3-6BD11244727E}">
      <dgm:prSet/>
      <dgm:spPr/>
      <dgm:t>
        <a:bodyPr/>
        <a:lstStyle/>
        <a:p>
          <a:endParaRPr lang="es-AR"/>
        </a:p>
      </dgm:t>
    </dgm:pt>
    <dgm:pt modelId="{0F0ADCCD-86BF-45E8-AAD9-6F7C5DFE2C47}" type="sibTrans" cxnId="{E5FEE9E4-22EC-425B-B8A3-6BD11244727E}">
      <dgm:prSet/>
      <dgm:spPr/>
      <dgm:t>
        <a:bodyPr/>
        <a:lstStyle/>
        <a:p>
          <a:endParaRPr lang="es-AR"/>
        </a:p>
      </dgm:t>
    </dgm:pt>
    <dgm:pt modelId="{34A5D650-2584-46B2-B2D1-B84B4C25EA23}">
      <dgm:prSet phldrT="[Texto]" custT="1"/>
      <dgm:spPr/>
      <dgm:t>
        <a:bodyPr/>
        <a:lstStyle/>
        <a:p>
          <a:r>
            <a:rPr lang="es-AR" sz="1050" b="1" dirty="0" smtClean="0"/>
            <a:t>Terciario o Universitario completo </a:t>
          </a:r>
        </a:p>
        <a:p>
          <a:r>
            <a:rPr lang="es-AR" sz="1050" dirty="0" smtClean="0"/>
            <a:t>3.093.711</a:t>
          </a:r>
        </a:p>
        <a:p>
          <a:r>
            <a:rPr lang="es-AR" sz="1050" dirty="0" smtClean="0"/>
            <a:t>17%</a:t>
          </a:r>
          <a:endParaRPr lang="es-AR" sz="1050" dirty="0"/>
        </a:p>
      </dgm:t>
    </dgm:pt>
    <dgm:pt modelId="{F3C52882-1199-45F1-995F-E2FCAC972035}" type="parTrans" cxnId="{D8D4CB5C-8870-4FC0-A7F0-75F2A42F021F}">
      <dgm:prSet/>
      <dgm:spPr/>
      <dgm:t>
        <a:bodyPr/>
        <a:lstStyle/>
        <a:p>
          <a:endParaRPr lang="es-AR"/>
        </a:p>
      </dgm:t>
    </dgm:pt>
    <dgm:pt modelId="{7D69FE93-7AE0-4146-8CDB-5DA6D3FBB9CC}" type="sibTrans" cxnId="{D8D4CB5C-8870-4FC0-A7F0-75F2A42F021F}">
      <dgm:prSet/>
      <dgm:spPr/>
      <dgm:t>
        <a:bodyPr/>
        <a:lstStyle/>
        <a:p>
          <a:endParaRPr lang="es-AR"/>
        </a:p>
      </dgm:t>
    </dgm:pt>
    <dgm:pt modelId="{D7F0B747-A999-4F0E-9722-201281B6DD92}">
      <dgm:prSet phldrT="[Texto]" custT="1"/>
      <dgm:spPr/>
      <dgm:t>
        <a:bodyPr/>
        <a:lstStyle/>
        <a:p>
          <a:r>
            <a:rPr lang="es-AR" sz="1100" b="1" dirty="0" smtClean="0"/>
            <a:t>Resto</a:t>
          </a:r>
        </a:p>
        <a:p>
          <a:r>
            <a:rPr lang="es-AR" sz="1100" dirty="0" smtClean="0"/>
            <a:t>10.288.967</a:t>
          </a:r>
        </a:p>
        <a:p>
          <a:r>
            <a:rPr lang="es-AR" sz="1100" dirty="0" smtClean="0"/>
            <a:t>58%</a:t>
          </a:r>
          <a:endParaRPr lang="es-AR" sz="1100" dirty="0"/>
        </a:p>
      </dgm:t>
    </dgm:pt>
    <dgm:pt modelId="{96F24D4F-7401-4E8B-85C6-C02A9FDA049F}" type="parTrans" cxnId="{BFAC572E-DA9B-4C18-A272-8286B57027F5}">
      <dgm:prSet/>
      <dgm:spPr/>
      <dgm:t>
        <a:bodyPr/>
        <a:lstStyle/>
        <a:p>
          <a:endParaRPr lang="es-AR"/>
        </a:p>
      </dgm:t>
    </dgm:pt>
    <dgm:pt modelId="{46A44B07-8FCA-41B6-9E73-874A6E975D96}" type="sibTrans" cxnId="{BFAC572E-DA9B-4C18-A272-8286B57027F5}">
      <dgm:prSet/>
      <dgm:spPr/>
      <dgm:t>
        <a:bodyPr/>
        <a:lstStyle/>
        <a:p>
          <a:endParaRPr lang="es-AR"/>
        </a:p>
      </dgm:t>
    </dgm:pt>
    <dgm:pt modelId="{7693DD68-50AF-496D-A08C-F3DAE66BA366}">
      <dgm:prSet phldrT="[Texto]" custT="1"/>
      <dgm:spPr/>
      <dgm:t>
        <a:bodyPr/>
        <a:lstStyle/>
        <a:p>
          <a:r>
            <a:rPr lang="es-AR" sz="1100" b="1" dirty="0" smtClean="0"/>
            <a:t>Independientes</a:t>
          </a:r>
        </a:p>
        <a:p>
          <a:r>
            <a:rPr lang="es-AR" sz="1100" dirty="0" smtClean="0"/>
            <a:t>4.379.926</a:t>
          </a:r>
        </a:p>
        <a:p>
          <a:r>
            <a:rPr lang="es-AR" sz="1100" dirty="0" smtClean="0"/>
            <a:t>25%</a:t>
          </a:r>
          <a:endParaRPr lang="es-AR" sz="1100" dirty="0"/>
        </a:p>
      </dgm:t>
    </dgm:pt>
    <dgm:pt modelId="{F440606C-0274-42BA-A731-3EFDDA1FEC9E}" type="parTrans" cxnId="{0426AFE3-4D0D-4CA3-B711-654768FD6F97}">
      <dgm:prSet/>
      <dgm:spPr/>
      <dgm:t>
        <a:bodyPr/>
        <a:lstStyle/>
        <a:p>
          <a:endParaRPr lang="es-AR"/>
        </a:p>
      </dgm:t>
    </dgm:pt>
    <dgm:pt modelId="{ACA3BCB5-ED17-453A-81E5-C704D9A0CDC6}" type="sibTrans" cxnId="{0426AFE3-4D0D-4CA3-B711-654768FD6F97}">
      <dgm:prSet/>
      <dgm:spPr/>
      <dgm:t>
        <a:bodyPr/>
        <a:lstStyle/>
        <a:p>
          <a:endParaRPr lang="es-AR"/>
        </a:p>
      </dgm:t>
    </dgm:pt>
    <dgm:pt modelId="{5417AC05-F839-4D40-AF58-1F72C5EF6FAC}">
      <dgm:prSet phldrT="[Texto]" custT="1"/>
      <dgm:spPr/>
      <dgm:t>
        <a:bodyPr/>
        <a:lstStyle/>
        <a:p>
          <a:r>
            <a:rPr lang="es-AR" sz="1050" b="1" dirty="0" smtClean="0"/>
            <a:t>Terciario o Universitario completo</a:t>
          </a:r>
        </a:p>
        <a:p>
          <a:r>
            <a:rPr lang="es-AR" sz="1050" dirty="0" smtClean="0"/>
            <a:t>884.901</a:t>
          </a:r>
        </a:p>
        <a:p>
          <a:r>
            <a:rPr lang="es-AR" sz="1050" dirty="0" smtClean="0"/>
            <a:t>5%</a:t>
          </a:r>
          <a:endParaRPr lang="es-AR" sz="1050" dirty="0"/>
        </a:p>
      </dgm:t>
    </dgm:pt>
    <dgm:pt modelId="{ADE18521-9516-4D5B-BDB1-B3C14B62E10D}" type="parTrans" cxnId="{EECC4D01-8C29-4F73-8476-6B540F05AAE9}">
      <dgm:prSet/>
      <dgm:spPr/>
      <dgm:t>
        <a:bodyPr/>
        <a:lstStyle/>
        <a:p>
          <a:endParaRPr lang="es-AR"/>
        </a:p>
      </dgm:t>
    </dgm:pt>
    <dgm:pt modelId="{58753CE3-8950-4808-87C3-D5837FAEA517}" type="sibTrans" cxnId="{EECC4D01-8C29-4F73-8476-6B540F05AAE9}">
      <dgm:prSet/>
      <dgm:spPr/>
      <dgm:t>
        <a:bodyPr/>
        <a:lstStyle/>
        <a:p>
          <a:endParaRPr lang="es-AR"/>
        </a:p>
      </dgm:t>
    </dgm:pt>
    <dgm:pt modelId="{E8DE6E59-555F-4641-AE6A-6179ACD0DD08}">
      <dgm:prSet phldrT="[Texto]" custT="1"/>
      <dgm:spPr/>
      <dgm:t>
        <a:bodyPr/>
        <a:lstStyle/>
        <a:p>
          <a:endParaRPr lang="es-AR" sz="1100" b="1" dirty="0" smtClean="0"/>
        </a:p>
        <a:p>
          <a:r>
            <a:rPr lang="es-AR" sz="1100" b="1" dirty="0" smtClean="0"/>
            <a:t>Resto</a:t>
          </a:r>
        </a:p>
        <a:p>
          <a:r>
            <a:rPr lang="es-AR" sz="1100" dirty="0" smtClean="0"/>
            <a:t>3.495.025</a:t>
          </a:r>
        </a:p>
        <a:p>
          <a:r>
            <a:rPr lang="es-AR" sz="1100" dirty="0" smtClean="0"/>
            <a:t>20%</a:t>
          </a:r>
        </a:p>
        <a:p>
          <a:endParaRPr lang="es-AR" sz="1100" dirty="0"/>
        </a:p>
      </dgm:t>
    </dgm:pt>
    <dgm:pt modelId="{DC1167FB-6AE4-434E-B03F-1ED3A1F95525}" type="parTrans" cxnId="{637FAB95-31BA-456B-BE90-F50319BA533B}">
      <dgm:prSet/>
      <dgm:spPr/>
      <dgm:t>
        <a:bodyPr/>
        <a:lstStyle/>
        <a:p>
          <a:endParaRPr lang="es-AR"/>
        </a:p>
      </dgm:t>
    </dgm:pt>
    <dgm:pt modelId="{52A2D7EE-F5A8-4FD8-8288-4409F036227B}" type="sibTrans" cxnId="{637FAB95-31BA-456B-BE90-F50319BA533B}">
      <dgm:prSet/>
      <dgm:spPr/>
      <dgm:t>
        <a:bodyPr/>
        <a:lstStyle/>
        <a:p>
          <a:endParaRPr lang="es-AR"/>
        </a:p>
      </dgm:t>
    </dgm:pt>
    <dgm:pt modelId="{C8B0B79F-CE34-4107-8BAA-C2A66F4A038A}">
      <dgm:prSet phldrT="[Texto]" custT="1"/>
      <dgm:spPr>
        <a:solidFill>
          <a:schemeClr val="accent4">
            <a:lumMod val="40000"/>
            <a:lumOff val="60000"/>
            <a:alpha val="9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s-AR" sz="1100" b="1" dirty="0" smtClean="0"/>
            <a:t> Profesionales </a:t>
          </a:r>
        </a:p>
        <a:p>
          <a:r>
            <a:rPr lang="es-AR" sz="1100" b="1" dirty="0" smtClean="0"/>
            <a:t>y Técnicos</a:t>
          </a:r>
        </a:p>
        <a:p>
          <a:r>
            <a:rPr lang="es-AR" sz="1100" dirty="0" smtClean="0"/>
            <a:t>681.841 </a:t>
          </a:r>
        </a:p>
        <a:p>
          <a:r>
            <a:rPr lang="es-AR" sz="1100" dirty="0" smtClean="0"/>
            <a:t>4%</a:t>
          </a:r>
        </a:p>
      </dgm:t>
    </dgm:pt>
    <dgm:pt modelId="{922D62AA-C116-4E26-853D-2B6DB46D0038}" type="parTrans" cxnId="{8AE08A17-D883-41B9-9374-FE60C2A1AEDE}">
      <dgm:prSet/>
      <dgm:spPr/>
      <dgm:t>
        <a:bodyPr/>
        <a:lstStyle/>
        <a:p>
          <a:endParaRPr lang="es-AR"/>
        </a:p>
      </dgm:t>
    </dgm:pt>
    <dgm:pt modelId="{6E400C52-C130-4D03-82B7-A9FF321008A4}" type="sibTrans" cxnId="{8AE08A17-D883-41B9-9374-FE60C2A1AEDE}">
      <dgm:prSet/>
      <dgm:spPr/>
      <dgm:t>
        <a:bodyPr/>
        <a:lstStyle/>
        <a:p>
          <a:endParaRPr lang="es-AR"/>
        </a:p>
      </dgm:t>
    </dgm:pt>
    <dgm:pt modelId="{2E4B7F03-BD6F-4ED4-AA9F-858A685B5CA3}">
      <dgm:prSet phldrT="[Texto]" custT="1"/>
      <dgm:spPr/>
      <dgm:t>
        <a:bodyPr/>
        <a:lstStyle/>
        <a:p>
          <a:r>
            <a:rPr lang="es-AR" sz="1100" b="1" dirty="0" smtClean="0"/>
            <a:t>Operativo y no calificado</a:t>
          </a:r>
        </a:p>
        <a:p>
          <a:r>
            <a:rPr lang="es-AR" sz="1100" dirty="0" smtClean="0"/>
            <a:t>202.372</a:t>
          </a:r>
        </a:p>
        <a:p>
          <a:r>
            <a:rPr lang="es-AR" sz="1100" dirty="0" smtClean="0"/>
            <a:t>1%</a:t>
          </a:r>
          <a:endParaRPr lang="es-AR" sz="1100" dirty="0"/>
        </a:p>
      </dgm:t>
    </dgm:pt>
    <dgm:pt modelId="{8D1DD01D-4C22-4E74-BA1F-A96FFE5822E1}" type="parTrans" cxnId="{0C46C835-E00C-4603-B278-4EF6E20FD872}">
      <dgm:prSet/>
      <dgm:spPr/>
      <dgm:t>
        <a:bodyPr/>
        <a:lstStyle/>
        <a:p>
          <a:endParaRPr lang="es-AR"/>
        </a:p>
      </dgm:t>
    </dgm:pt>
    <dgm:pt modelId="{55D8D5B8-4CA4-4883-BAF2-F1D17664ED6D}" type="sibTrans" cxnId="{0C46C835-E00C-4603-B278-4EF6E20FD872}">
      <dgm:prSet/>
      <dgm:spPr/>
      <dgm:t>
        <a:bodyPr/>
        <a:lstStyle/>
        <a:p>
          <a:endParaRPr lang="es-AR"/>
        </a:p>
      </dgm:t>
    </dgm:pt>
    <dgm:pt modelId="{7BD9327D-3066-43DE-9831-F9ADD5E1F971}">
      <dgm:prSet custT="1"/>
      <dgm:spPr>
        <a:solidFill>
          <a:srgbClr val="FFF6DD">
            <a:alpha val="89804"/>
          </a:srgbClr>
        </a:solidFill>
      </dgm:spPr>
      <dgm:t>
        <a:bodyPr/>
        <a:lstStyle/>
        <a:p>
          <a:r>
            <a:rPr lang="es-AR" sz="1100" b="1" dirty="0" smtClean="0"/>
            <a:t>Profesionales y Técnicos</a:t>
          </a:r>
        </a:p>
        <a:p>
          <a:r>
            <a:rPr lang="es-AR" sz="1100" dirty="0" smtClean="0"/>
            <a:t>2.166.903</a:t>
          </a:r>
        </a:p>
        <a:p>
          <a:r>
            <a:rPr lang="es-AR" sz="1100" dirty="0" smtClean="0"/>
            <a:t>12%</a:t>
          </a:r>
          <a:endParaRPr lang="es-AR" sz="1100" dirty="0"/>
        </a:p>
      </dgm:t>
    </dgm:pt>
    <dgm:pt modelId="{7439235C-2C73-4CA1-9D24-5AEA40C45263}" type="parTrans" cxnId="{74B33287-F7DC-4BF4-9AA7-762F7EA22BCB}">
      <dgm:prSet/>
      <dgm:spPr/>
      <dgm:t>
        <a:bodyPr/>
        <a:lstStyle/>
        <a:p>
          <a:endParaRPr lang="es-AR"/>
        </a:p>
      </dgm:t>
    </dgm:pt>
    <dgm:pt modelId="{6E4833BD-C13A-4412-8D3B-7321B6429C43}" type="sibTrans" cxnId="{74B33287-F7DC-4BF4-9AA7-762F7EA22BCB}">
      <dgm:prSet/>
      <dgm:spPr/>
      <dgm:t>
        <a:bodyPr/>
        <a:lstStyle/>
        <a:p>
          <a:endParaRPr lang="es-AR"/>
        </a:p>
      </dgm:t>
    </dgm:pt>
    <dgm:pt modelId="{D1EEE667-3E3A-44D5-8D65-198F659ACE57}">
      <dgm:prSet custT="1"/>
      <dgm:spPr/>
      <dgm:t>
        <a:bodyPr/>
        <a:lstStyle/>
        <a:p>
          <a:r>
            <a:rPr lang="es-AR" sz="1100" b="1" dirty="0" smtClean="0"/>
            <a:t>Operativo y no calificado</a:t>
          </a:r>
        </a:p>
        <a:p>
          <a:r>
            <a:rPr lang="es-AR" sz="1100" b="0" dirty="0" smtClean="0"/>
            <a:t>898.689</a:t>
          </a:r>
        </a:p>
        <a:p>
          <a:r>
            <a:rPr lang="es-AR" sz="1100" b="0" dirty="0" smtClean="0"/>
            <a:t>5%</a:t>
          </a:r>
          <a:endParaRPr lang="es-AR" sz="1100" b="0" dirty="0"/>
        </a:p>
      </dgm:t>
    </dgm:pt>
    <dgm:pt modelId="{66ADE2C2-BA51-43DA-8E68-0303D71F9A46}" type="parTrans" cxnId="{D4C96FFE-8CA9-4986-88FE-08BDFCDF0068}">
      <dgm:prSet/>
      <dgm:spPr/>
      <dgm:t>
        <a:bodyPr/>
        <a:lstStyle/>
        <a:p>
          <a:endParaRPr lang="es-AR"/>
        </a:p>
      </dgm:t>
    </dgm:pt>
    <dgm:pt modelId="{3F6D2F47-48A1-4B77-AEB9-639CB66352A1}" type="sibTrans" cxnId="{D4C96FFE-8CA9-4986-88FE-08BDFCDF0068}">
      <dgm:prSet/>
      <dgm:spPr/>
      <dgm:t>
        <a:bodyPr/>
        <a:lstStyle/>
        <a:p>
          <a:endParaRPr lang="es-AR"/>
        </a:p>
      </dgm:t>
    </dgm:pt>
    <dgm:pt modelId="{58C6C605-7616-4AF9-9150-9ED8EA318F55}">
      <dgm:prSet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AR" sz="1050" b="1" dirty="0" smtClean="0"/>
            <a:t>Profesionales y Técnicos</a:t>
          </a:r>
        </a:p>
        <a:p>
          <a:r>
            <a:rPr lang="es-AR" sz="1050" b="0" dirty="0" smtClean="0"/>
            <a:t>Ocupación secundaria</a:t>
          </a:r>
        </a:p>
        <a:p>
          <a:r>
            <a:rPr lang="es-AR" sz="1050" b="0" dirty="0" smtClean="0"/>
            <a:t>1.344.553</a:t>
          </a:r>
        </a:p>
        <a:p>
          <a:r>
            <a:rPr lang="es-AR" sz="1050" b="1" dirty="0" smtClean="0"/>
            <a:t>11,8%</a:t>
          </a:r>
        </a:p>
      </dgm:t>
    </dgm:pt>
    <dgm:pt modelId="{88D0EA9A-30E8-4D68-A3F1-2D92DFD48F98}" type="parTrans" cxnId="{0D3BC477-8069-4655-A8BB-59B544F264B7}">
      <dgm:prSet/>
      <dgm:spPr/>
      <dgm:t>
        <a:bodyPr/>
        <a:lstStyle/>
        <a:p>
          <a:endParaRPr lang="es-AR"/>
        </a:p>
      </dgm:t>
    </dgm:pt>
    <dgm:pt modelId="{A0BE94BD-75E4-4007-9680-3350734B966B}" type="sibTrans" cxnId="{0D3BC477-8069-4655-A8BB-59B544F264B7}">
      <dgm:prSet/>
      <dgm:spPr/>
      <dgm:t>
        <a:bodyPr/>
        <a:lstStyle/>
        <a:p>
          <a:endParaRPr lang="es-AR"/>
        </a:p>
      </dgm:t>
    </dgm:pt>
    <dgm:pt modelId="{5C96C209-B83D-4C75-8DEF-498CA1FA0EF6}" type="pres">
      <dgm:prSet presAssocID="{3B18A391-23EB-4082-BE41-CE1A77CF92D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AR"/>
        </a:p>
      </dgm:t>
    </dgm:pt>
    <dgm:pt modelId="{5528F645-DED6-4AC3-B593-6B5B57167704}" type="pres">
      <dgm:prSet presAssocID="{62579652-D10D-4434-8C8C-3532AF2468A2}" presName="hierRoot1" presStyleCnt="0"/>
      <dgm:spPr/>
    </dgm:pt>
    <dgm:pt modelId="{F138DEBE-D718-414A-86DC-7999C27C3896}" type="pres">
      <dgm:prSet presAssocID="{62579652-D10D-4434-8C8C-3532AF2468A2}" presName="composite" presStyleCnt="0"/>
      <dgm:spPr/>
    </dgm:pt>
    <dgm:pt modelId="{1F4A2072-4014-46CD-AD32-C837687D6889}" type="pres">
      <dgm:prSet presAssocID="{62579652-D10D-4434-8C8C-3532AF2468A2}" presName="background" presStyleLbl="node0" presStyleIdx="0" presStyleCnt="1"/>
      <dgm:spPr/>
    </dgm:pt>
    <dgm:pt modelId="{279C7E15-1AB1-4202-B7E2-03642F4210ED}" type="pres">
      <dgm:prSet presAssocID="{62579652-D10D-4434-8C8C-3532AF2468A2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5192C68C-A7DD-4A13-A8C2-66C8B3AF7C4D}" type="pres">
      <dgm:prSet presAssocID="{62579652-D10D-4434-8C8C-3532AF2468A2}" presName="hierChild2" presStyleCnt="0"/>
      <dgm:spPr/>
    </dgm:pt>
    <dgm:pt modelId="{75278C8C-77F3-4682-B73D-9C5ABCF3F3C3}" type="pres">
      <dgm:prSet presAssocID="{B8988E76-CB1B-48A0-A2ED-12112BCDDA3F}" presName="Name10" presStyleLbl="parChTrans1D2" presStyleIdx="0" presStyleCnt="2"/>
      <dgm:spPr/>
      <dgm:t>
        <a:bodyPr/>
        <a:lstStyle/>
        <a:p>
          <a:endParaRPr lang="es-AR"/>
        </a:p>
      </dgm:t>
    </dgm:pt>
    <dgm:pt modelId="{74054892-A5A2-4D80-8AA0-AC717ACDE2BB}" type="pres">
      <dgm:prSet presAssocID="{645EF822-3165-4D6A-9F3D-D59C10ED81A2}" presName="hierRoot2" presStyleCnt="0"/>
      <dgm:spPr/>
    </dgm:pt>
    <dgm:pt modelId="{EA72A989-C452-45A4-9AD3-9238DB6D5A79}" type="pres">
      <dgm:prSet presAssocID="{645EF822-3165-4D6A-9F3D-D59C10ED81A2}" presName="composite2" presStyleCnt="0"/>
      <dgm:spPr/>
    </dgm:pt>
    <dgm:pt modelId="{E607AC93-FC49-4D1F-B490-805C564E7AC3}" type="pres">
      <dgm:prSet presAssocID="{645EF822-3165-4D6A-9F3D-D59C10ED81A2}" presName="background2" presStyleLbl="node2" presStyleIdx="0" presStyleCnt="2"/>
      <dgm:spPr/>
    </dgm:pt>
    <dgm:pt modelId="{66699DE9-F4AF-40A5-9DB0-98E46A735E74}" type="pres">
      <dgm:prSet presAssocID="{645EF822-3165-4D6A-9F3D-D59C10ED81A2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62F725EC-EA8C-4FE8-BF78-046B68C27FC0}" type="pres">
      <dgm:prSet presAssocID="{645EF822-3165-4D6A-9F3D-D59C10ED81A2}" presName="hierChild3" presStyleCnt="0"/>
      <dgm:spPr/>
    </dgm:pt>
    <dgm:pt modelId="{36BCA391-5FDF-4A61-9407-1A3E41212DFD}" type="pres">
      <dgm:prSet presAssocID="{F3C52882-1199-45F1-995F-E2FCAC972035}" presName="Name17" presStyleLbl="parChTrans1D3" presStyleIdx="0" presStyleCnt="4"/>
      <dgm:spPr/>
      <dgm:t>
        <a:bodyPr/>
        <a:lstStyle/>
        <a:p>
          <a:endParaRPr lang="es-AR"/>
        </a:p>
      </dgm:t>
    </dgm:pt>
    <dgm:pt modelId="{6C996D5C-DB4C-46B7-A9D1-EE447135F1C3}" type="pres">
      <dgm:prSet presAssocID="{34A5D650-2584-46B2-B2D1-B84B4C25EA23}" presName="hierRoot3" presStyleCnt="0"/>
      <dgm:spPr/>
    </dgm:pt>
    <dgm:pt modelId="{F2AEF2E9-A622-41A2-98B5-57BFDD70C311}" type="pres">
      <dgm:prSet presAssocID="{34A5D650-2584-46B2-B2D1-B84B4C25EA23}" presName="composite3" presStyleCnt="0"/>
      <dgm:spPr/>
    </dgm:pt>
    <dgm:pt modelId="{28B4EEBF-E877-4826-9A90-48D52FB5E8E3}" type="pres">
      <dgm:prSet presAssocID="{34A5D650-2584-46B2-B2D1-B84B4C25EA23}" presName="background3" presStyleLbl="node3" presStyleIdx="0" presStyleCnt="4"/>
      <dgm:spPr/>
    </dgm:pt>
    <dgm:pt modelId="{4D6C8487-382A-4124-8623-3B9CE7B489B3}" type="pres">
      <dgm:prSet presAssocID="{34A5D650-2584-46B2-B2D1-B84B4C25EA23}" presName="text3" presStyleLbl="fgAcc3" presStyleIdx="0" presStyleCnt="4" custScaleX="109036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5037582D-AF16-4FC8-9EB7-467D0BD6ABA9}" type="pres">
      <dgm:prSet presAssocID="{34A5D650-2584-46B2-B2D1-B84B4C25EA23}" presName="hierChild4" presStyleCnt="0"/>
      <dgm:spPr/>
    </dgm:pt>
    <dgm:pt modelId="{FE3AD3CE-AD99-43BB-8ECE-C9240E020768}" type="pres">
      <dgm:prSet presAssocID="{7439235C-2C73-4CA1-9D24-5AEA40C45263}" presName="Name23" presStyleLbl="parChTrans1D4" presStyleIdx="0" presStyleCnt="5"/>
      <dgm:spPr/>
      <dgm:t>
        <a:bodyPr/>
        <a:lstStyle/>
        <a:p>
          <a:endParaRPr lang="es-AR"/>
        </a:p>
      </dgm:t>
    </dgm:pt>
    <dgm:pt modelId="{F2CC8C04-87D1-466D-9FA0-B6BC8ECAA01C}" type="pres">
      <dgm:prSet presAssocID="{7BD9327D-3066-43DE-9831-F9ADD5E1F971}" presName="hierRoot4" presStyleCnt="0"/>
      <dgm:spPr/>
    </dgm:pt>
    <dgm:pt modelId="{E360DA2C-6519-43D5-B8B2-B345F4BC6BD1}" type="pres">
      <dgm:prSet presAssocID="{7BD9327D-3066-43DE-9831-F9ADD5E1F971}" presName="composite4" presStyleCnt="0"/>
      <dgm:spPr/>
    </dgm:pt>
    <dgm:pt modelId="{7479CDFA-23C9-457F-9C6D-8B256FDE32B2}" type="pres">
      <dgm:prSet presAssocID="{7BD9327D-3066-43DE-9831-F9ADD5E1F971}" presName="background4" presStyleLbl="node4" presStyleIdx="0" presStyleCnt="5"/>
      <dgm:spPr/>
    </dgm:pt>
    <dgm:pt modelId="{B7839D7F-4637-4D90-B195-99CB65E2E973}" type="pres">
      <dgm:prSet presAssocID="{7BD9327D-3066-43DE-9831-F9ADD5E1F971}" presName="text4" presStyleLbl="fgAcc4" presStyleIdx="0" presStyleCnt="5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21F8B6E6-F395-4272-90E3-FC4B1171F427}" type="pres">
      <dgm:prSet presAssocID="{7BD9327D-3066-43DE-9831-F9ADD5E1F971}" presName="hierChild5" presStyleCnt="0"/>
      <dgm:spPr/>
    </dgm:pt>
    <dgm:pt modelId="{0E391545-5855-4EF8-B7EE-7B6A5286A913}" type="pres">
      <dgm:prSet presAssocID="{88D0EA9A-30E8-4D68-A3F1-2D92DFD48F98}" presName="Name23" presStyleLbl="parChTrans1D4" presStyleIdx="1" presStyleCnt="5"/>
      <dgm:spPr/>
      <dgm:t>
        <a:bodyPr/>
        <a:lstStyle/>
        <a:p>
          <a:endParaRPr lang="es-AR"/>
        </a:p>
      </dgm:t>
    </dgm:pt>
    <dgm:pt modelId="{D9617C8F-9ECB-499C-B036-4A6F5A4E81CF}" type="pres">
      <dgm:prSet presAssocID="{58C6C605-7616-4AF9-9150-9ED8EA318F55}" presName="hierRoot4" presStyleCnt="0"/>
      <dgm:spPr/>
    </dgm:pt>
    <dgm:pt modelId="{4B8D1C6C-7A6B-4C81-BC1C-1873CB933E24}" type="pres">
      <dgm:prSet presAssocID="{58C6C605-7616-4AF9-9150-9ED8EA318F55}" presName="composite4" presStyleCnt="0"/>
      <dgm:spPr/>
    </dgm:pt>
    <dgm:pt modelId="{95D47363-A3E5-4E11-99FE-6C75476C6197}" type="pres">
      <dgm:prSet presAssocID="{58C6C605-7616-4AF9-9150-9ED8EA318F55}" presName="background4" presStyleLbl="node4" presStyleIdx="1" presStyleCnt="5"/>
      <dgm:spPr/>
    </dgm:pt>
    <dgm:pt modelId="{E78C62FD-A9DF-4569-A6D7-53C26C1D8F13}" type="pres">
      <dgm:prSet presAssocID="{58C6C605-7616-4AF9-9150-9ED8EA318F55}" presName="text4" presStyleLbl="fgAcc4" presStyleIdx="1" presStyleCnt="5" custScaleX="126412" custLinFactX="-8370" custLinFactNeighborX="-100000" custLinFactNeighborY="-34445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1C8D34AD-AF04-45A2-8CE9-243A1371BEB1}" type="pres">
      <dgm:prSet presAssocID="{58C6C605-7616-4AF9-9150-9ED8EA318F55}" presName="hierChild5" presStyleCnt="0"/>
      <dgm:spPr/>
    </dgm:pt>
    <dgm:pt modelId="{3DCF378C-A471-4A3C-9F66-D5FF1A781BE8}" type="pres">
      <dgm:prSet presAssocID="{66ADE2C2-BA51-43DA-8E68-0303D71F9A46}" presName="Name23" presStyleLbl="parChTrans1D4" presStyleIdx="2" presStyleCnt="5"/>
      <dgm:spPr/>
      <dgm:t>
        <a:bodyPr/>
        <a:lstStyle/>
        <a:p>
          <a:endParaRPr lang="es-AR"/>
        </a:p>
      </dgm:t>
    </dgm:pt>
    <dgm:pt modelId="{D49E90AA-058D-47EC-9BD6-6C7DBA0980D5}" type="pres">
      <dgm:prSet presAssocID="{D1EEE667-3E3A-44D5-8D65-198F659ACE57}" presName="hierRoot4" presStyleCnt="0"/>
      <dgm:spPr/>
    </dgm:pt>
    <dgm:pt modelId="{3E61F4B8-63C6-4040-9DAE-D4E27D909F15}" type="pres">
      <dgm:prSet presAssocID="{D1EEE667-3E3A-44D5-8D65-198F659ACE57}" presName="composite4" presStyleCnt="0"/>
      <dgm:spPr/>
    </dgm:pt>
    <dgm:pt modelId="{23C23223-9C14-460F-AA6B-19CE51CA4515}" type="pres">
      <dgm:prSet presAssocID="{D1EEE667-3E3A-44D5-8D65-198F659ACE57}" presName="background4" presStyleLbl="node4" presStyleIdx="2" presStyleCnt="5"/>
      <dgm:spPr/>
    </dgm:pt>
    <dgm:pt modelId="{7482042D-6411-402C-B0D4-3106D24F338C}" type="pres">
      <dgm:prSet presAssocID="{D1EEE667-3E3A-44D5-8D65-198F659ACE57}" presName="text4" presStyleLbl="fgAcc4" presStyleIdx="2" presStyleCnt="5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6693C4F9-82FF-4D32-B2AC-5332A3A86C81}" type="pres">
      <dgm:prSet presAssocID="{D1EEE667-3E3A-44D5-8D65-198F659ACE57}" presName="hierChild5" presStyleCnt="0"/>
      <dgm:spPr/>
    </dgm:pt>
    <dgm:pt modelId="{1D8CD503-F776-415B-A5A5-9FB01CC2B537}" type="pres">
      <dgm:prSet presAssocID="{96F24D4F-7401-4E8B-85C6-C02A9FDA049F}" presName="Name17" presStyleLbl="parChTrans1D3" presStyleIdx="1" presStyleCnt="4"/>
      <dgm:spPr/>
      <dgm:t>
        <a:bodyPr/>
        <a:lstStyle/>
        <a:p>
          <a:endParaRPr lang="es-AR"/>
        </a:p>
      </dgm:t>
    </dgm:pt>
    <dgm:pt modelId="{6201BF9B-0EEA-4D8A-924E-0412A32A0353}" type="pres">
      <dgm:prSet presAssocID="{D7F0B747-A999-4F0E-9722-201281B6DD92}" presName="hierRoot3" presStyleCnt="0"/>
      <dgm:spPr/>
    </dgm:pt>
    <dgm:pt modelId="{6D1693B3-545C-4270-B9BE-22E23F15D010}" type="pres">
      <dgm:prSet presAssocID="{D7F0B747-A999-4F0E-9722-201281B6DD92}" presName="composite3" presStyleCnt="0"/>
      <dgm:spPr/>
    </dgm:pt>
    <dgm:pt modelId="{382722A8-218B-4BA1-9451-67025CF4D3CB}" type="pres">
      <dgm:prSet presAssocID="{D7F0B747-A999-4F0E-9722-201281B6DD92}" presName="background3" presStyleLbl="node3" presStyleIdx="1" presStyleCnt="4"/>
      <dgm:spPr/>
    </dgm:pt>
    <dgm:pt modelId="{D5778860-5260-4380-B465-E7402396A48B}" type="pres">
      <dgm:prSet presAssocID="{D7F0B747-A999-4F0E-9722-201281B6DD92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00B54161-B7C9-4769-8091-F3825D9E4010}" type="pres">
      <dgm:prSet presAssocID="{D7F0B747-A999-4F0E-9722-201281B6DD92}" presName="hierChild4" presStyleCnt="0"/>
      <dgm:spPr/>
    </dgm:pt>
    <dgm:pt modelId="{E8495229-CECD-44CA-9A0A-2F40824BD414}" type="pres">
      <dgm:prSet presAssocID="{F440606C-0274-42BA-A731-3EFDDA1FEC9E}" presName="Name10" presStyleLbl="parChTrans1D2" presStyleIdx="1" presStyleCnt="2"/>
      <dgm:spPr/>
      <dgm:t>
        <a:bodyPr/>
        <a:lstStyle/>
        <a:p>
          <a:endParaRPr lang="es-AR"/>
        </a:p>
      </dgm:t>
    </dgm:pt>
    <dgm:pt modelId="{E7A84462-CC24-40B7-AA46-680FB137EE4D}" type="pres">
      <dgm:prSet presAssocID="{7693DD68-50AF-496D-A08C-F3DAE66BA366}" presName="hierRoot2" presStyleCnt="0"/>
      <dgm:spPr/>
    </dgm:pt>
    <dgm:pt modelId="{DAC33537-70AF-4F5E-A954-D354E90DD0D2}" type="pres">
      <dgm:prSet presAssocID="{7693DD68-50AF-496D-A08C-F3DAE66BA366}" presName="composite2" presStyleCnt="0"/>
      <dgm:spPr/>
    </dgm:pt>
    <dgm:pt modelId="{7435EC31-C4A8-45FB-B6B9-255C103923AC}" type="pres">
      <dgm:prSet presAssocID="{7693DD68-50AF-496D-A08C-F3DAE66BA366}" presName="background2" presStyleLbl="node2" presStyleIdx="1" presStyleCnt="2"/>
      <dgm:spPr/>
    </dgm:pt>
    <dgm:pt modelId="{D2A1C512-087C-4163-845E-B31BE80C2478}" type="pres">
      <dgm:prSet presAssocID="{7693DD68-50AF-496D-A08C-F3DAE66BA366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916E5166-9DA0-4A81-B820-301F85A6CA7B}" type="pres">
      <dgm:prSet presAssocID="{7693DD68-50AF-496D-A08C-F3DAE66BA366}" presName="hierChild3" presStyleCnt="0"/>
      <dgm:spPr/>
    </dgm:pt>
    <dgm:pt modelId="{4368146F-2CC0-42E2-92DE-AB5BB04B5F52}" type="pres">
      <dgm:prSet presAssocID="{ADE18521-9516-4D5B-BDB1-B3C14B62E10D}" presName="Name17" presStyleLbl="parChTrans1D3" presStyleIdx="2" presStyleCnt="4"/>
      <dgm:spPr/>
      <dgm:t>
        <a:bodyPr/>
        <a:lstStyle/>
        <a:p>
          <a:endParaRPr lang="es-AR"/>
        </a:p>
      </dgm:t>
    </dgm:pt>
    <dgm:pt modelId="{62115867-1C87-4F9D-AD41-1746B4C29E66}" type="pres">
      <dgm:prSet presAssocID="{5417AC05-F839-4D40-AF58-1F72C5EF6FAC}" presName="hierRoot3" presStyleCnt="0"/>
      <dgm:spPr/>
    </dgm:pt>
    <dgm:pt modelId="{4760FDDB-4067-4113-B9B5-37A0BC6A355E}" type="pres">
      <dgm:prSet presAssocID="{5417AC05-F839-4D40-AF58-1F72C5EF6FAC}" presName="composite3" presStyleCnt="0"/>
      <dgm:spPr/>
    </dgm:pt>
    <dgm:pt modelId="{7BC280DD-35A9-4DC0-9F14-7541CA31FC24}" type="pres">
      <dgm:prSet presAssocID="{5417AC05-F839-4D40-AF58-1F72C5EF6FAC}" presName="background3" presStyleLbl="node3" presStyleIdx="2" presStyleCnt="4"/>
      <dgm:spPr/>
      <dgm:t>
        <a:bodyPr/>
        <a:lstStyle/>
        <a:p>
          <a:endParaRPr lang="es-AR"/>
        </a:p>
      </dgm:t>
    </dgm:pt>
    <dgm:pt modelId="{8CEE999C-4DC6-48B6-8982-B5E129F28240}" type="pres">
      <dgm:prSet presAssocID="{5417AC05-F839-4D40-AF58-1F72C5EF6FAC}" presName="text3" presStyleLbl="fgAcc3" presStyleIdx="2" presStyleCnt="4" custScaleX="108629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EEEC2B04-B064-4BDA-BA66-EA5289DCFAB9}" type="pres">
      <dgm:prSet presAssocID="{5417AC05-F839-4D40-AF58-1F72C5EF6FAC}" presName="hierChild4" presStyleCnt="0"/>
      <dgm:spPr/>
    </dgm:pt>
    <dgm:pt modelId="{DA4A53DE-9493-471B-ABE3-181B9425881A}" type="pres">
      <dgm:prSet presAssocID="{922D62AA-C116-4E26-853D-2B6DB46D0038}" presName="Name23" presStyleLbl="parChTrans1D4" presStyleIdx="3" presStyleCnt="5"/>
      <dgm:spPr/>
      <dgm:t>
        <a:bodyPr/>
        <a:lstStyle/>
        <a:p>
          <a:endParaRPr lang="es-AR"/>
        </a:p>
      </dgm:t>
    </dgm:pt>
    <dgm:pt modelId="{5340BEB0-DC00-4EAF-8965-0088A815A4A6}" type="pres">
      <dgm:prSet presAssocID="{C8B0B79F-CE34-4107-8BAA-C2A66F4A038A}" presName="hierRoot4" presStyleCnt="0"/>
      <dgm:spPr/>
    </dgm:pt>
    <dgm:pt modelId="{13D5975A-2567-4B8E-803E-CC098464EBC7}" type="pres">
      <dgm:prSet presAssocID="{C8B0B79F-CE34-4107-8BAA-C2A66F4A038A}" presName="composite4" presStyleCnt="0"/>
      <dgm:spPr/>
    </dgm:pt>
    <dgm:pt modelId="{7E878BF2-A21B-4439-983A-96790A9CA6D1}" type="pres">
      <dgm:prSet presAssocID="{C8B0B79F-CE34-4107-8BAA-C2A66F4A038A}" presName="background4" presStyleLbl="node4" presStyleIdx="3" presStyleCnt="5"/>
      <dgm:spPr/>
    </dgm:pt>
    <dgm:pt modelId="{11E74DAD-E2EA-4AA3-B5CA-519C99E66EA2}" type="pres">
      <dgm:prSet presAssocID="{C8B0B79F-CE34-4107-8BAA-C2A66F4A038A}" presName="text4" presStyleLbl="fgAcc4" presStyleIdx="3" presStyleCnt="5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CE7E0674-BACB-4DF3-A4D4-1D321926F191}" type="pres">
      <dgm:prSet presAssocID="{C8B0B79F-CE34-4107-8BAA-C2A66F4A038A}" presName="hierChild5" presStyleCnt="0"/>
      <dgm:spPr/>
    </dgm:pt>
    <dgm:pt modelId="{2F4E4E3F-077A-46DD-9862-04F91EC6F5B2}" type="pres">
      <dgm:prSet presAssocID="{8D1DD01D-4C22-4E74-BA1F-A96FFE5822E1}" presName="Name23" presStyleLbl="parChTrans1D4" presStyleIdx="4" presStyleCnt="5"/>
      <dgm:spPr/>
      <dgm:t>
        <a:bodyPr/>
        <a:lstStyle/>
        <a:p>
          <a:endParaRPr lang="es-AR"/>
        </a:p>
      </dgm:t>
    </dgm:pt>
    <dgm:pt modelId="{C1C51A16-069A-4855-AEF5-95653538D98C}" type="pres">
      <dgm:prSet presAssocID="{2E4B7F03-BD6F-4ED4-AA9F-858A685B5CA3}" presName="hierRoot4" presStyleCnt="0"/>
      <dgm:spPr/>
    </dgm:pt>
    <dgm:pt modelId="{E4ECBDC9-C5DA-436A-B991-C13138BC4BEB}" type="pres">
      <dgm:prSet presAssocID="{2E4B7F03-BD6F-4ED4-AA9F-858A685B5CA3}" presName="composite4" presStyleCnt="0"/>
      <dgm:spPr/>
    </dgm:pt>
    <dgm:pt modelId="{379D7E6C-C47D-48CB-B0F0-5B7BAB6A16DD}" type="pres">
      <dgm:prSet presAssocID="{2E4B7F03-BD6F-4ED4-AA9F-858A685B5CA3}" presName="background4" presStyleLbl="node4" presStyleIdx="4" presStyleCnt="5"/>
      <dgm:spPr/>
    </dgm:pt>
    <dgm:pt modelId="{AD8271F1-D8F0-4DB9-B617-4C6BBD72B9F5}" type="pres">
      <dgm:prSet presAssocID="{2E4B7F03-BD6F-4ED4-AA9F-858A685B5CA3}" presName="text4" presStyleLbl="fgAcc4" presStyleIdx="4" presStyleCnt="5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BA80CEA1-EBF3-4CA9-BE5F-D1BB0C615199}" type="pres">
      <dgm:prSet presAssocID="{2E4B7F03-BD6F-4ED4-AA9F-858A685B5CA3}" presName="hierChild5" presStyleCnt="0"/>
      <dgm:spPr/>
    </dgm:pt>
    <dgm:pt modelId="{7DF00734-02E2-4553-B7CD-FFFE7461E0AD}" type="pres">
      <dgm:prSet presAssocID="{DC1167FB-6AE4-434E-B03F-1ED3A1F95525}" presName="Name17" presStyleLbl="parChTrans1D3" presStyleIdx="3" presStyleCnt="4"/>
      <dgm:spPr/>
      <dgm:t>
        <a:bodyPr/>
        <a:lstStyle/>
        <a:p>
          <a:endParaRPr lang="es-AR"/>
        </a:p>
      </dgm:t>
    </dgm:pt>
    <dgm:pt modelId="{5470348D-4AED-4226-811E-EB7E81C5AFB9}" type="pres">
      <dgm:prSet presAssocID="{E8DE6E59-555F-4641-AE6A-6179ACD0DD08}" presName="hierRoot3" presStyleCnt="0"/>
      <dgm:spPr/>
    </dgm:pt>
    <dgm:pt modelId="{3916165C-6268-4B66-9C67-F92DBED34D11}" type="pres">
      <dgm:prSet presAssocID="{E8DE6E59-555F-4641-AE6A-6179ACD0DD08}" presName="composite3" presStyleCnt="0"/>
      <dgm:spPr/>
    </dgm:pt>
    <dgm:pt modelId="{4F2D86A6-6CB1-43A7-98B9-9CE36170CA4F}" type="pres">
      <dgm:prSet presAssocID="{E8DE6E59-555F-4641-AE6A-6179ACD0DD08}" presName="background3" presStyleLbl="node3" presStyleIdx="3" presStyleCnt="4"/>
      <dgm:spPr/>
    </dgm:pt>
    <dgm:pt modelId="{9DC7C293-9D12-429C-89DB-A97A40967468}" type="pres">
      <dgm:prSet presAssocID="{E8DE6E59-555F-4641-AE6A-6179ACD0DD08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A2BDEE62-97A7-46E7-9FE4-917B2A49E883}" type="pres">
      <dgm:prSet presAssocID="{E8DE6E59-555F-4641-AE6A-6179ACD0DD08}" presName="hierChild4" presStyleCnt="0"/>
      <dgm:spPr/>
    </dgm:pt>
  </dgm:ptLst>
  <dgm:cxnLst>
    <dgm:cxn modelId="{5388EDEA-5FE1-4752-AE0A-FD77F0BEE13A}" type="presOf" srcId="{ADE18521-9516-4D5B-BDB1-B3C14B62E10D}" destId="{4368146F-2CC0-42E2-92DE-AB5BB04B5F52}" srcOrd="0" destOrd="0" presId="urn:microsoft.com/office/officeart/2005/8/layout/hierarchy1"/>
    <dgm:cxn modelId="{8B3E3E2C-DB16-4F72-B2F9-BDCC23B3CBE7}" type="presOf" srcId="{D7F0B747-A999-4F0E-9722-201281B6DD92}" destId="{D5778860-5260-4380-B465-E7402396A48B}" srcOrd="0" destOrd="0" presId="urn:microsoft.com/office/officeart/2005/8/layout/hierarchy1"/>
    <dgm:cxn modelId="{2213B7FF-0233-42F8-B329-682E3288FD9E}" type="presOf" srcId="{7693DD68-50AF-496D-A08C-F3DAE66BA366}" destId="{D2A1C512-087C-4163-845E-B31BE80C2478}" srcOrd="0" destOrd="0" presId="urn:microsoft.com/office/officeart/2005/8/layout/hierarchy1"/>
    <dgm:cxn modelId="{E27E2948-9E6A-4E99-81D8-8EC97D5FD123}" type="presOf" srcId="{645EF822-3165-4D6A-9F3D-D59C10ED81A2}" destId="{66699DE9-F4AF-40A5-9DB0-98E46A735E74}" srcOrd="0" destOrd="0" presId="urn:microsoft.com/office/officeart/2005/8/layout/hierarchy1"/>
    <dgm:cxn modelId="{637FAB95-31BA-456B-BE90-F50319BA533B}" srcId="{7693DD68-50AF-496D-A08C-F3DAE66BA366}" destId="{E8DE6E59-555F-4641-AE6A-6179ACD0DD08}" srcOrd="1" destOrd="0" parTransId="{DC1167FB-6AE4-434E-B03F-1ED3A1F95525}" sibTransId="{52A2D7EE-F5A8-4FD8-8288-4409F036227B}"/>
    <dgm:cxn modelId="{5256931D-ADF7-413B-984B-5C468A322546}" srcId="{3B18A391-23EB-4082-BE41-CE1A77CF92DB}" destId="{62579652-D10D-4434-8C8C-3532AF2468A2}" srcOrd="0" destOrd="0" parTransId="{C9FC88E1-699E-4383-924E-06E9AC253C86}" sibTransId="{390318F7-49D4-48A1-8EE5-99B0FBF55693}"/>
    <dgm:cxn modelId="{D379EB10-39F9-4FFF-B5F7-6B8D4570C572}" type="presOf" srcId="{922D62AA-C116-4E26-853D-2B6DB46D0038}" destId="{DA4A53DE-9493-471B-ABE3-181B9425881A}" srcOrd="0" destOrd="0" presId="urn:microsoft.com/office/officeart/2005/8/layout/hierarchy1"/>
    <dgm:cxn modelId="{0D3BC477-8069-4655-A8BB-59B544F264B7}" srcId="{7BD9327D-3066-43DE-9831-F9ADD5E1F971}" destId="{58C6C605-7616-4AF9-9150-9ED8EA318F55}" srcOrd="0" destOrd="0" parTransId="{88D0EA9A-30E8-4D68-A3F1-2D92DFD48F98}" sibTransId="{A0BE94BD-75E4-4007-9680-3350734B966B}"/>
    <dgm:cxn modelId="{73E4DC79-23AA-4FD3-96E8-BC61ABF18895}" type="presOf" srcId="{5417AC05-F839-4D40-AF58-1F72C5EF6FAC}" destId="{8CEE999C-4DC6-48B6-8982-B5E129F28240}" srcOrd="0" destOrd="0" presId="urn:microsoft.com/office/officeart/2005/8/layout/hierarchy1"/>
    <dgm:cxn modelId="{24829A1B-00EE-4913-9544-F5B655D92892}" type="presOf" srcId="{34A5D650-2584-46B2-B2D1-B84B4C25EA23}" destId="{4D6C8487-382A-4124-8623-3B9CE7B489B3}" srcOrd="0" destOrd="0" presId="urn:microsoft.com/office/officeart/2005/8/layout/hierarchy1"/>
    <dgm:cxn modelId="{6245794F-D045-4CF1-95B9-0F92B502062B}" type="presOf" srcId="{62579652-D10D-4434-8C8C-3532AF2468A2}" destId="{279C7E15-1AB1-4202-B7E2-03642F4210ED}" srcOrd="0" destOrd="0" presId="urn:microsoft.com/office/officeart/2005/8/layout/hierarchy1"/>
    <dgm:cxn modelId="{B9545F3E-AAF8-4B02-8F78-E9C9AF596D8D}" type="presOf" srcId="{8D1DD01D-4C22-4E74-BA1F-A96FFE5822E1}" destId="{2F4E4E3F-077A-46DD-9862-04F91EC6F5B2}" srcOrd="0" destOrd="0" presId="urn:microsoft.com/office/officeart/2005/8/layout/hierarchy1"/>
    <dgm:cxn modelId="{0C46C835-E00C-4603-B278-4EF6E20FD872}" srcId="{5417AC05-F839-4D40-AF58-1F72C5EF6FAC}" destId="{2E4B7F03-BD6F-4ED4-AA9F-858A685B5CA3}" srcOrd="1" destOrd="0" parTransId="{8D1DD01D-4C22-4E74-BA1F-A96FFE5822E1}" sibTransId="{55D8D5B8-4CA4-4883-BAF2-F1D17664ED6D}"/>
    <dgm:cxn modelId="{8AE08A17-D883-41B9-9374-FE60C2A1AEDE}" srcId="{5417AC05-F839-4D40-AF58-1F72C5EF6FAC}" destId="{C8B0B79F-CE34-4107-8BAA-C2A66F4A038A}" srcOrd="0" destOrd="0" parTransId="{922D62AA-C116-4E26-853D-2B6DB46D0038}" sibTransId="{6E400C52-C130-4D03-82B7-A9FF321008A4}"/>
    <dgm:cxn modelId="{7A987DF5-A09B-44DC-9C0E-62D1F08718EA}" type="presOf" srcId="{DC1167FB-6AE4-434E-B03F-1ED3A1F95525}" destId="{7DF00734-02E2-4553-B7CD-FFFE7461E0AD}" srcOrd="0" destOrd="0" presId="urn:microsoft.com/office/officeart/2005/8/layout/hierarchy1"/>
    <dgm:cxn modelId="{CC2BE4E9-8E0E-4F3A-B26F-3F5A3D6C5680}" type="presOf" srcId="{96F24D4F-7401-4E8B-85C6-C02A9FDA049F}" destId="{1D8CD503-F776-415B-A5A5-9FB01CC2B537}" srcOrd="0" destOrd="0" presId="urn:microsoft.com/office/officeart/2005/8/layout/hierarchy1"/>
    <dgm:cxn modelId="{F9C3E9D9-BB38-4842-BADF-FD21BE0B6638}" type="presOf" srcId="{C8B0B79F-CE34-4107-8BAA-C2A66F4A038A}" destId="{11E74DAD-E2EA-4AA3-B5CA-519C99E66EA2}" srcOrd="0" destOrd="0" presId="urn:microsoft.com/office/officeart/2005/8/layout/hierarchy1"/>
    <dgm:cxn modelId="{8F0898FD-0DE4-477B-AC1A-E99C286AAFD3}" type="presOf" srcId="{3B18A391-23EB-4082-BE41-CE1A77CF92DB}" destId="{5C96C209-B83D-4C75-8DEF-498CA1FA0EF6}" srcOrd="0" destOrd="0" presId="urn:microsoft.com/office/officeart/2005/8/layout/hierarchy1"/>
    <dgm:cxn modelId="{D4C96FFE-8CA9-4986-88FE-08BDFCDF0068}" srcId="{34A5D650-2584-46B2-B2D1-B84B4C25EA23}" destId="{D1EEE667-3E3A-44D5-8D65-198F659ACE57}" srcOrd="1" destOrd="0" parTransId="{66ADE2C2-BA51-43DA-8E68-0303D71F9A46}" sibTransId="{3F6D2F47-48A1-4B77-AEB9-639CB66352A1}"/>
    <dgm:cxn modelId="{5BBF7EA1-FCF7-4F59-9FBB-0FA31ACDAD3A}" type="presOf" srcId="{7BD9327D-3066-43DE-9831-F9ADD5E1F971}" destId="{B7839D7F-4637-4D90-B195-99CB65E2E973}" srcOrd="0" destOrd="0" presId="urn:microsoft.com/office/officeart/2005/8/layout/hierarchy1"/>
    <dgm:cxn modelId="{EECC4D01-8C29-4F73-8476-6B540F05AAE9}" srcId="{7693DD68-50AF-496D-A08C-F3DAE66BA366}" destId="{5417AC05-F839-4D40-AF58-1F72C5EF6FAC}" srcOrd="0" destOrd="0" parTransId="{ADE18521-9516-4D5B-BDB1-B3C14B62E10D}" sibTransId="{58753CE3-8950-4808-87C3-D5837FAEA517}"/>
    <dgm:cxn modelId="{2F381248-8984-4076-9B4C-F6CEE6BCDA27}" type="presOf" srcId="{B8988E76-CB1B-48A0-A2ED-12112BCDDA3F}" destId="{75278C8C-77F3-4682-B73D-9C5ABCF3F3C3}" srcOrd="0" destOrd="0" presId="urn:microsoft.com/office/officeart/2005/8/layout/hierarchy1"/>
    <dgm:cxn modelId="{BFAC572E-DA9B-4C18-A272-8286B57027F5}" srcId="{645EF822-3165-4D6A-9F3D-D59C10ED81A2}" destId="{D7F0B747-A999-4F0E-9722-201281B6DD92}" srcOrd="1" destOrd="0" parTransId="{96F24D4F-7401-4E8B-85C6-C02A9FDA049F}" sibTransId="{46A44B07-8FCA-41B6-9E73-874A6E975D96}"/>
    <dgm:cxn modelId="{1B972B8B-3004-4A3C-85D8-033FDB8F8A20}" type="presOf" srcId="{7439235C-2C73-4CA1-9D24-5AEA40C45263}" destId="{FE3AD3CE-AD99-43BB-8ECE-C9240E020768}" srcOrd="0" destOrd="0" presId="urn:microsoft.com/office/officeart/2005/8/layout/hierarchy1"/>
    <dgm:cxn modelId="{79158542-F8F2-44D1-A30C-67BE436A3403}" type="presOf" srcId="{D1EEE667-3E3A-44D5-8D65-198F659ACE57}" destId="{7482042D-6411-402C-B0D4-3106D24F338C}" srcOrd="0" destOrd="0" presId="urn:microsoft.com/office/officeart/2005/8/layout/hierarchy1"/>
    <dgm:cxn modelId="{0F184746-D8BF-4FCA-8584-653627FB5E7F}" type="presOf" srcId="{F440606C-0274-42BA-A731-3EFDDA1FEC9E}" destId="{E8495229-CECD-44CA-9A0A-2F40824BD414}" srcOrd="0" destOrd="0" presId="urn:microsoft.com/office/officeart/2005/8/layout/hierarchy1"/>
    <dgm:cxn modelId="{E5FEE9E4-22EC-425B-B8A3-6BD11244727E}" srcId="{62579652-D10D-4434-8C8C-3532AF2468A2}" destId="{645EF822-3165-4D6A-9F3D-D59C10ED81A2}" srcOrd="0" destOrd="0" parTransId="{B8988E76-CB1B-48A0-A2ED-12112BCDDA3F}" sibTransId="{0F0ADCCD-86BF-45E8-AAD9-6F7C5DFE2C47}"/>
    <dgm:cxn modelId="{454C4D8C-849D-4119-BD09-F729696D3280}" type="presOf" srcId="{66ADE2C2-BA51-43DA-8E68-0303D71F9A46}" destId="{3DCF378C-A471-4A3C-9F66-D5FF1A781BE8}" srcOrd="0" destOrd="0" presId="urn:microsoft.com/office/officeart/2005/8/layout/hierarchy1"/>
    <dgm:cxn modelId="{E11D6331-A4E5-4AA0-9C65-EF88514484FF}" type="presOf" srcId="{88D0EA9A-30E8-4D68-A3F1-2D92DFD48F98}" destId="{0E391545-5855-4EF8-B7EE-7B6A5286A913}" srcOrd="0" destOrd="0" presId="urn:microsoft.com/office/officeart/2005/8/layout/hierarchy1"/>
    <dgm:cxn modelId="{EEF4F745-1FDA-4E29-81DA-D22EE24EC5D0}" type="presOf" srcId="{E8DE6E59-555F-4641-AE6A-6179ACD0DD08}" destId="{9DC7C293-9D12-429C-89DB-A97A40967468}" srcOrd="0" destOrd="0" presId="urn:microsoft.com/office/officeart/2005/8/layout/hierarchy1"/>
    <dgm:cxn modelId="{D8D4CB5C-8870-4FC0-A7F0-75F2A42F021F}" srcId="{645EF822-3165-4D6A-9F3D-D59C10ED81A2}" destId="{34A5D650-2584-46B2-B2D1-B84B4C25EA23}" srcOrd="0" destOrd="0" parTransId="{F3C52882-1199-45F1-995F-E2FCAC972035}" sibTransId="{7D69FE93-7AE0-4146-8CDB-5DA6D3FBB9CC}"/>
    <dgm:cxn modelId="{53A2B155-1C1D-4E42-8A05-9AE612133FEA}" type="presOf" srcId="{2E4B7F03-BD6F-4ED4-AA9F-858A685B5CA3}" destId="{AD8271F1-D8F0-4DB9-B617-4C6BBD72B9F5}" srcOrd="0" destOrd="0" presId="urn:microsoft.com/office/officeart/2005/8/layout/hierarchy1"/>
    <dgm:cxn modelId="{3A39AE20-ADB1-45D0-99CF-7BA97456875D}" type="presOf" srcId="{58C6C605-7616-4AF9-9150-9ED8EA318F55}" destId="{E78C62FD-A9DF-4569-A6D7-53C26C1D8F13}" srcOrd="0" destOrd="0" presId="urn:microsoft.com/office/officeart/2005/8/layout/hierarchy1"/>
    <dgm:cxn modelId="{0426AFE3-4D0D-4CA3-B711-654768FD6F97}" srcId="{62579652-D10D-4434-8C8C-3532AF2468A2}" destId="{7693DD68-50AF-496D-A08C-F3DAE66BA366}" srcOrd="1" destOrd="0" parTransId="{F440606C-0274-42BA-A731-3EFDDA1FEC9E}" sibTransId="{ACA3BCB5-ED17-453A-81E5-C704D9A0CDC6}"/>
    <dgm:cxn modelId="{2A30B827-A2DA-460E-8D71-922AC7B73A35}" type="presOf" srcId="{F3C52882-1199-45F1-995F-E2FCAC972035}" destId="{36BCA391-5FDF-4A61-9407-1A3E41212DFD}" srcOrd="0" destOrd="0" presId="urn:microsoft.com/office/officeart/2005/8/layout/hierarchy1"/>
    <dgm:cxn modelId="{74B33287-F7DC-4BF4-9AA7-762F7EA22BCB}" srcId="{34A5D650-2584-46B2-B2D1-B84B4C25EA23}" destId="{7BD9327D-3066-43DE-9831-F9ADD5E1F971}" srcOrd="0" destOrd="0" parTransId="{7439235C-2C73-4CA1-9D24-5AEA40C45263}" sibTransId="{6E4833BD-C13A-4412-8D3B-7321B6429C43}"/>
    <dgm:cxn modelId="{F36B07C6-5DE2-4093-858A-9B40A05A5345}" type="presParOf" srcId="{5C96C209-B83D-4C75-8DEF-498CA1FA0EF6}" destId="{5528F645-DED6-4AC3-B593-6B5B57167704}" srcOrd="0" destOrd="0" presId="urn:microsoft.com/office/officeart/2005/8/layout/hierarchy1"/>
    <dgm:cxn modelId="{297895EF-2835-4EB6-8A92-76E47DE69A77}" type="presParOf" srcId="{5528F645-DED6-4AC3-B593-6B5B57167704}" destId="{F138DEBE-D718-414A-86DC-7999C27C3896}" srcOrd="0" destOrd="0" presId="urn:microsoft.com/office/officeart/2005/8/layout/hierarchy1"/>
    <dgm:cxn modelId="{B73992FE-C449-4181-882F-4972A8406D2E}" type="presParOf" srcId="{F138DEBE-D718-414A-86DC-7999C27C3896}" destId="{1F4A2072-4014-46CD-AD32-C837687D6889}" srcOrd="0" destOrd="0" presId="urn:microsoft.com/office/officeart/2005/8/layout/hierarchy1"/>
    <dgm:cxn modelId="{A3A152B5-0F12-4A83-A90D-250F6206634E}" type="presParOf" srcId="{F138DEBE-D718-414A-86DC-7999C27C3896}" destId="{279C7E15-1AB1-4202-B7E2-03642F4210ED}" srcOrd="1" destOrd="0" presId="urn:microsoft.com/office/officeart/2005/8/layout/hierarchy1"/>
    <dgm:cxn modelId="{D15A5840-3473-44F8-8A2A-B79386785BD5}" type="presParOf" srcId="{5528F645-DED6-4AC3-B593-6B5B57167704}" destId="{5192C68C-A7DD-4A13-A8C2-66C8B3AF7C4D}" srcOrd="1" destOrd="0" presId="urn:microsoft.com/office/officeart/2005/8/layout/hierarchy1"/>
    <dgm:cxn modelId="{3E99FAE7-B4EB-42BE-8EE8-0DD8B34A14A9}" type="presParOf" srcId="{5192C68C-A7DD-4A13-A8C2-66C8B3AF7C4D}" destId="{75278C8C-77F3-4682-B73D-9C5ABCF3F3C3}" srcOrd="0" destOrd="0" presId="urn:microsoft.com/office/officeart/2005/8/layout/hierarchy1"/>
    <dgm:cxn modelId="{55A7A6F6-8CC6-4CCE-96EA-E76E31379A53}" type="presParOf" srcId="{5192C68C-A7DD-4A13-A8C2-66C8B3AF7C4D}" destId="{74054892-A5A2-4D80-8AA0-AC717ACDE2BB}" srcOrd="1" destOrd="0" presId="urn:microsoft.com/office/officeart/2005/8/layout/hierarchy1"/>
    <dgm:cxn modelId="{E6BF1EF4-3C0D-491A-9234-BC8562A65B89}" type="presParOf" srcId="{74054892-A5A2-4D80-8AA0-AC717ACDE2BB}" destId="{EA72A989-C452-45A4-9AD3-9238DB6D5A79}" srcOrd="0" destOrd="0" presId="urn:microsoft.com/office/officeart/2005/8/layout/hierarchy1"/>
    <dgm:cxn modelId="{6FB267D9-2076-4959-8099-4490E3580051}" type="presParOf" srcId="{EA72A989-C452-45A4-9AD3-9238DB6D5A79}" destId="{E607AC93-FC49-4D1F-B490-805C564E7AC3}" srcOrd="0" destOrd="0" presId="urn:microsoft.com/office/officeart/2005/8/layout/hierarchy1"/>
    <dgm:cxn modelId="{71CB500E-D710-4BBD-93FE-E147217E2F60}" type="presParOf" srcId="{EA72A989-C452-45A4-9AD3-9238DB6D5A79}" destId="{66699DE9-F4AF-40A5-9DB0-98E46A735E74}" srcOrd="1" destOrd="0" presId="urn:microsoft.com/office/officeart/2005/8/layout/hierarchy1"/>
    <dgm:cxn modelId="{FFD65BA1-F3E8-49AE-8746-CE442AE6B152}" type="presParOf" srcId="{74054892-A5A2-4D80-8AA0-AC717ACDE2BB}" destId="{62F725EC-EA8C-4FE8-BF78-046B68C27FC0}" srcOrd="1" destOrd="0" presId="urn:microsoft.com/office/officeart/2005/8/layout/hierarchy1"/>
    <dgm:cxn modelId="{8890CDC6-1BBC-4448-A593-B3D26A568029}" type="presParOf" srcId="{62F725EC-EA8C-4FE8-BF78-046B68C27FC0}" destId="{36BCA391-5FDF-4A61-9407-1A3E41212DFD}" srcOrd="0" destOrd="0" presId="urn:microsoft.com/office/officeart/2005/8/layout/hierarchy1"/>
    <dgm:cxn modelId="{C41DC801-4120-4F79-A4C7-C29A056002F9}" type="presParOf" srcId="{62F725EC-EA8C-4FE8-BF78-046B68C27FC0}" destId="{6C996D5C-DB4C-46B7-A9D1-EE447135F1C3}" srcOrd="1" destOrd="0" presId="urn:microsoft.com/office/officeart/2005/8/layout/hierarchy1"/>
    <dgm:cxn modelId="{7278EDFF-3D80-4093-B125-A600BC4C5E6E}" type="presParOf" srcId="{6C996D5C-DB4C-46B7-A9D1-EE447135F1C3}" destId="{F2AEF2E9-A622-41A2-98B5-57BFDD70C311}" srcOrd="0" destOrd="0" presId="urn:microsoft.com/office/officeart/2005/8/layout/hierarchy1"/>
    <dgm:cxn modelId="{0EA29D63-A13C-49BF-BF82-C50CBE62B8DE}" type="presParOf" srcId="{F2AEF2E9-A622-41A2-98B5-57BFDD70C311}" destId="{28B4EEBF-E877-4826-9A90-48D52FB5E8E3}" srcOrd="0" destOrd="0" presId="urn:microsoft.com/office/officeart/2005/8/layout/hierarchy1"/>
    <dgm:cxn modelId="{2F3A31A1-22A2-4311-A44C-11076F842FD1}" type="presParOf" srcId="{F2AEF2E9-A622-41A2-98B5-57BFDD70C311}" destId="{4D6C8487-382A-4124-8623-3B9CE7B489B3}" srcOrd="1" destOrd="0" presId="urn:microsoft.com/office/officeart/2005/8/layout/hierarchy1"/>
    <dgm:cxn modelId="{96F1ED34-7746-4981-AEE5-5B30B9D0EDA7}" type="presParOf" srcId="{6C996D5C-DB4C-46B7-A9D1-EE447135F1C3}" destId="{5037582D-AF16-4FC8-9EB7-467D0BD6ABA9}" srcOrd="1" destOrd="0" presId="urn:microsoft.com/office/officeart/2005/8/layout/hierarchy1"/>
    <dgm:cxn modelId="{6E3B100D-F6D4-4D3D-83A5-E72798C247C0}" type="presParOf" srcId="{5037582D-AF16-4FC8-9EB7-467D0BD6ABA9}" destId="{FE3AD3CE-AD99-43BB-8ECE-C9240E020768}" srcOrd="0" destOrd="0" presId="urn:microsoft.com/office/officeart/2005/8/layout/hierarchy1"/>
    <dgm:cxn modelId="{15F46717-A2FA-43A8-ABAD-08EBA3BF6CCD}" type="presParOf" srcId="{5037582D-AF16-4FC8-9EB7-467D0BD6ABA9}" destId="{F2CC8C04-87D1-466D-9FA0-B6BC8ECAA01C}" srcOrd="1" destOrd="0" presId="urn:microsoft.com/office/officeart/2005/8/layout/hierarchy1"/>
    <dgm:cxn modelId="{4DB5DD3D-E50E-4F7B-B517-2B00B8EB62E5}" type="presParOf" srcId="{F2CC8C04-87D1-466D-9FA0-B6BC8ECAA01C}" destId="{E360DA2C-6519-43D5-B8B2-B345F4BC6BD1}" srcOrd="0" destOrd="0" presId="urn:microsoft.com/office/officeart/2005/8/layout/hierarchy1"/>
    <dgm:cxn modelId="{23BC9119-5A03-4943-8A61-A42D104F2AB9}" type="presParOf" srcId="{E360DA2C-6519-43D5-B8B2-B345F4BC6BD1}" destId="{7479CDFA-23C9-457F-9C6D-8B256FDE32B2}" srcOrd="0" destOrd="0" presId="urn:microsoft.com/office/officeart/2005/8/layout/hierarchy1"/>
    <dgm:cxn modelId="{6667744B-8032-49DF-9DBA-DE4CB7F222D2}" type="presParOf" srcId="{E360DA2C-6519-43D5-B8B2-B345F4BC6BD1}" destId="{B7839D7F-4637-4D90-B195-99CB65E2E973}" srcOrd="1" destOrd="0" presId="urn:microsoft.com/office/officeart/2005/8/layout/hierarchy1"/>
    <dgm:cxn modelId="{4A5EDB4B-4884-4266-A5B5-E9AF62144BD7}" type="presParOf" srcId="{F2CC8C04-87D1-466D-9FA0-B6BC8ECAA01C}" destId="{21F8B6E6-F395-4272-90E3-FC4B1171F427}" srcOrd="1" destOrd="0" presId="urn:microsoft.com/office/officeart/2005/8/layout/hierarchy1"/>
    <dgm:cxn modelId="{09ABCDB2-9B5E-4D57-AA59-EE09C928A463}" type="presParOf" srcId="{21F8B6E6-F395-4272-90E3-FC4B1171F427}" destId="{0E391545-5855-4EF8-B7EE-7B6A5286A913}" srcOrd="0" destOrd="0" presId="urn:microsoft.com/office/officeart/2005/8/layout/hierarchy1"/>
    <dgm:cxn modelId="{B0974DAE-2F03-4310-B24A-EB07907C3C97}" type="presParOf" srcId="{21F8B6E6-F395-4272-90E3-FC4B1171F427}" destId="{D9617C8F-9ECB-499C-B036-4A6F5A4E81CF}" srcOrd="1" destOrd="0" presId="urn:microsoft.com/office/officeart/2005/8/layout/hierarchy1"/>
    <dgm:cxn modelId="{C2DB5A1C-149F-4A84-8E5A-D596A3A12FBD}" type="presParOf" srcId="{D9617C8F-9ECB-499C-B036-4A6F5A4E81CF}" destId="{4B8D1C6C-7A6B-4C81-BC1C-1873CB933E24}" srcOrd="0" destOrd="0" presId="urn:microsoft.com/office/officeart/2005/8/layout/hierarchy1"/>
    <dgm:cxn modelId="{0EBA5177-1C6B-460B-A714-9BFE62A56A6E}" type="presParOf" srcId="{4B8D1C6C-7A6B-4C81-BC1C-1873CB933E24}" destId="{95D47363-A3E5-4E11-99FE-6C75476C6197}" srcOrd="0" destOrd="0" presId="urn:microsoft.com/office/officeart/2005/8/layout/hierarchy1"/>
    <dgm:cxn modelId="{9F695FE7-78A9-4CDD-A50D-21F54B3C893B}" type="presParOf" srcId="{4B8D1C6C-7A6B-4C81-BC1C-1873CB933E24}" destId="{E78C62FD-A9DF-4569-A6D7-53C26C1D8F13}" srcOrd="1" destOrd="0" presId="urn:microsoft.com/office/officeart/2005/8/layout/hierarchy1"/>
    <dgm:cxn modelId="{56BD02FC-E8A6-498E-A60E-50694B18DF04}" type="presParOf" srcId="{D9617C8F-9ECB-499C-B036-4A6F5A4E81CF}" destId="{1C8D34AD-AF04-45A2-8CE9-243A1371BEB1}" srcOrd="1" destOrd="0" presId="urn:microsoft.com/office/officeart/2005/8/layout/hierarchy1"/>
    <dgm:cxn modelId="{2ED6903B-8D49-42E3-8FC6-61DC6F4D89A6}" type="presParOf" srcId="{5037582D-AF16-4FC8-9EB7-467D0BD6ABA9}" destId="{3DCF378C-A471-4A3C-9F66-D5FF1A781BE8}" srcOrd="2" destOrd="0" presId="urn:microsoft.com/office/officeart/2005/8/layout/hierarchy1"/>
    <dgm:cxn modelId="{0B00FE93-0334-4B11-BF9A-919B7FCFA7E4}" type="presParOf" srcId="{5037582D-AF16-4FC8-9EB7-467D0BD6ABA9}" destId="{D49E90AA-058D-47EC-9BD6-6C7DBA0980D5}" srcOrd="3" destOrd="0" presId="urn:microsoft.com/office/officeart/2005/8/layout/hierarchy1"/>
    <dgm:cxn modelId="{0AB73790-2AB2-4738-AB77-53DC9961F700}" type="presParOf" srcId="{D49E90AA-058D-47EC-9BD6-6C7DBA0980D5}" destId="{3E61F4B8-63C6-4040-9DAE-D4E27D909F15}" srcOrd="0" destOrd="0" presId="urn:microsoft.com/office/officeart/2005/8/layout/hierarchy1"/>
    <dgm:cxn modelId="{2E8112EB-F318-4BDA-B61E-E31B0392D80F}" type="presParOf" srcId="{3E61F4B8-63C6-4040-9DAE-D4E27D909F15}" destId="{23C23223-9C14-460F-AA6B-19CE51CA4515}" srcOrd="0" destOrd="0" presId="urn:microsoft.com/office/officeart/2005/8/layout/hierarchy1"/>
    <dgm:cxn modelId="{1EC090D2-B370-4B2A-9D81-C83FC207F830}" type="presParOf" srcId="{3E61F4B8-63C6-4040-9DAE-D4E27D909F15}" destId="{7482042D-6411-402C-B0D4-3106D24F338C}" srcOrd="1" destOrd="0" presId="urn:microsoft.com/office/officeart/2005/8/layout/hierarchy1"/>
    <dgm:cxn modelId="{8F1DF18B-780A-420F-8AD1-53F565776BFA}" type="presParOf" srcId="{D49E90AA-058D-47EC-9BD6-6C7DBA0980D5}" destId="{6693C4F9-82FF-4D32-B2AC-5332A3A86C81}" srcOrd="1" destOrd="0" presId="urn:microsoft.com/office/officeart/2005/8/layout/hierarchy1"/>
    <dgm:cxn modelId="{5B15706A-CEEE-4AE6-A0A9-E10F637450F8}" type="presParOf" srcId="{62F725EC-EA8C-4FE8-BF78-046B68C27FC0}" destId="{1D8CD503-F776-415B-A5A5-9FB01CC2B537}" srcOrd="2" destOrd="0" presId="urn:microsoft.com/office/officeart/2005/8/layout/hierarchy1"/>
    <dgm:cxn modelId="{9F146CF6-9466-4439-BE3C-393EE29EBADC}" type="presParOf" srcId="{62F725EC-EA8C-4FE8-BF78-046B68C27FC0}" destId="{6201BF9B-0EEA-4D8A-924E-0412A32A0353}" srcOrd="3" destOrd="0" presId="urn:microsoft.com/office/officeart/2005/8/layout/hierarchy1"/>
    <dgm:cxn modelId="{32082BB2-2E7A-4DAA-90ED-6D172C451FB8}" type="presParOf" srcId="{6201BF9B-0EEA-4D8A-924E-0412A32A0353}" destId="{6D1693B3-545C-4270-B9BE-22E23F15D010}" srcOrd="0" destOrd="0" presId="urn:microsoft.com/office/officeart/2005/8/layout/hierarchy1"/>
    <dgm:cxn modelId="{36F0164D-EE9D-444F-A7E2-A1A798D7E58A}" type="presParOf" srcId="{6D1693B3-545C-4270-B9BE-22E23F15D010}" destId="{382722A8-218B-4BA1-9451-67025CF4D3CB}" srcOrd="0" destOrd="0" presId="urn:microsoft.com/office/officeart/2005/8/layout/hierarchy1"/>
    <dgm:cxn modelId="{66E4CB86-31EB-4630-AF5E-6C530D8C3E80}" type="presParOf" srcId="{6D1693B3-545C-4270-B9BE-22E23F15D010}" destId="{D5778860-5260-4380-B465-E7402396A48B}" srcOrd="1" destOrd="0" presId="urn:microsoft.com/office/officeart/2005/8/layout/hierarchy1"/>
    <dgm:cxn modelId="{E3775066-7026-424B-95C8-943AB4B1BC95}" type="presParOf" srcId="{6201BF9B-0EEA-4D8A-924E-0412A32A0353}" destId="{00B54161-B7C9-4769-8091-F3825D9E4010}" srcOrd="1" destOrd="0" presId="urn:microsoft.com/office/officeart/2005/8/layout/hierarchy1"/>
    <dgm:cxn modelId="{7D6A2B19-BB20-4D70-848D-0AF119339111}" type="presParOf" srcId="{5192C68C-A7DD-4A13-A8C2-66C8B3AF7C4D}" destId="{E8495229-CECD-44CA-9A0A-2F40824BD414}" srcOrd="2" destOrd="0" presId="urn:microsoft.com/office/officeart/2005/8/layout/hierarchy1"/>
    <dgm:cxn modelId="{D9C34093-D201-4898-A0CB-A77CE8B93FFA}" type="presParOf" srcId="{5192C68C-A7DD-4A13-A8C2-66C8B3AF7C4D}" destId="{E7A84462-CC24-40B7-AA46-680FB137EE4D}" srcOrd="3" destOrd="0" presId="urn:microsoft.com/office/officeart/2005/8/layout/hierarchy1"/>
    <dgm:cxn modelId="{14E12B49-1536-4CFE-919F-A99260F49D79}" type="presParOf" srcId="{E7A84462-CC24-40B7-AA46-680FB137EE4D}" destId="{DAC33537-70AF-4F5E-A954-D354E90DD0D2}" srcOrd="0" destOrd="0" presId="urn:microsoft.com/office/officeart/2005/8/layout/hierarchy1"/>
    <dgm:cxn modelId="{6796D7C4-0D95-4DE0-B75D-49ED580CCC04}" type="presParOf" srcId="{DAC33537-70AF-4F5E-A954-D354E90DD0D2}" destId="{7435EC31-C4A8-45FB-B6B9-255C103923AC}" srcOrd="0" destOrd="0" presId="urn:microsoft.com/office/officeart/2005/8/layout/hierarchy1"/>
    <dgm:cxn modelId="{F2F10A11-8AD6-49F2-A6BE-896935BF0CFA}" type="presParOf" srcId="{DAC33537-70AF-4F5E-A954-D354E90DD0D2}" destId="{D2A1C512-087C-4163-845E-B31BE80C2478}" srcOrd="1" destOrd="0" presId="urn:microsoft.com/office/officeart/2005/8/layout/hierarchy1"/>
    <dgm:cxn modelId="{357912F5-ED18-4B4E-9721-784DD496A645}" type="presParOf" srcId="{E7A84462-CC24-40B7-AA46-680FB137EE4D}" destId="{916E5166-9DA0-4A81-B820-301F85A6CA7B}" srcOrd="1" destOrd="0" presId="urn:microsoft.com/office/officeart/2005/8/layout/hierarchy1"/>
    <dgm:cxn modelId="{BCD6E53C-F08F-42CC-93C6-E555455CB4E4}" type="presParOf" srcId="{916E5166-9DA0-4A81-B820-301F85A6CA7B}" destId="{4368146F-2CC0-42E2-92DE-AB5BB04B5F52}" srcOrd="0" destOrd="0" presId="urn:microsoft.com/office/officeart/2005/8/layout/hierarchy1"/>
    <dgm:cxn modelId="{1E6B1BC6-89F8-4F96-B9C1-919DFEAE3654}" type="presParOf" srcId="{916E5166-9DA0-4A81-B820-301F85A6CA7B}" destId="{62115867-1C87-4F9D-AD41-1746B4C29E66}" srcOrd="1" destOrd="0" presId="urn:microsoft.com/office/officeart/2005/8/layout/hierarchy1"/>
    <dgm:cxn modelId="{1D503285-5D1D-41B0-8BC7-8CFA093B05C3}" type="presParOf" srcId="{62115867-1C87-4F9D-AD41-1746B4C29E66}" destId="{4760FDDB-4067-4113-B9B5-37A0BC6A355E}" srcOrd="0" destOrd="0" presId="urn:microsoft.com/office/officeart/2005/8/layout/hierarchy1"/>
    <dgm:cxn modelId="{391AF805-BD82-4596-8B35-03DCAEF195C5}" type="presParOf" srcId="{4760FDDB-4067-4113-B9B5-37A0BC6A355E}" destId="{7BC280DD-35A9-4DC0-9F14-7541CA31FC24}" srcOrd="0" destOrd="0" presId="urn:microsoft.com/office/officeart/2005/8/layout/hierarchy1"/>
    <dgm:cxn modelId="{D23BD39D-8E4C-4894-8E41-3B1422C07B54}" type="presParOf" srcId="{4760FDDB-4067-4113-B9B5-37A0BC6A355E}" destId="{8CEE999C-4DC6-48B6-8982-B5E129F28240}" srcOrd="1" destOrd="0" presId="urn:microsoft.com/office/officeart/2005/8/layout/hierarchy1"/>
    <dgm:cxn modelId="{A67FE4D8-88CF-428F-A89B-70AAC91C185B}" type="presParOf" srcId="{62115867-1C87-4F9D-AD41-1746B4C29E66}" destId="{EEEC2B04-B064-4BDA-BA66-EA5289DCFAB9}" srcOrd="1" destOrd="0" presId="urn:microsoft.com/office/officeart/2005/8/layout/hierarchy1"/>
    <dgm:cxn modelId="{105C6CFC-1BA3-4876-9CCE-67C9A291E714}" type="presParOf" srcId="{EEEC2B04-B064-4BDA-BA66-EA5289DCFAB9}" destId="{DA4A53DE-9493-471B-ABE3-181B9425881A}" srcOrd="0" destOrd="0" presId="urn:microsoft.com/office/officeart/2005/8/layout/hierarchy1"/>
    <dgm:cxn modelId="{08810813-C5B9-46D8-B0B0-00F886DFCC82}" type="presParOf" srcId="{EEEC2B04-B064-4BDA-BA66-EA5289DCFAB9}" destId="{5340BEB0-DC00-4EAF-8965-0088A815A4A6}" srcOrd="1" destOrd="0" presId="urn:microsoft.com/office/officeart/2005/8/layout/hierarchy1"/>
    <dgm:cxn modelId="{2DA5991B-95AB-4531-9844-CB62033E7634}" type="presParOf" srcId="{5340BEB0-DC00-4EAF-8965-0088A815A4A6}" destId="{13D5975A-2567-4B8E-803E-CC098464EBC7}" srcOrd="0" destOrd="0" presId="urn:microsoft.com/office/officeart/2005/8/layout/hierarchy1"/>
    <dgm:cxn modelId="{D2743D35-9130-4A57-A076-0BF166B2C86C}" type="presParOf" srcId="{13D5975A-2567-4B8E-803E-CC098464EBC7}" destId="{7E878BF2-A21B-4439-983A-96790A9CA6D1}" srcOrd="0" destOrd="0" presId="urn:microsoft.com/office/officeart/2005/8/layout/hierarchy1"/>
    <dgm:cxn modelId="{0DBF262D-2729-4CB0-984B-ED8D8EDE1433}" type="presParOf" srcId="{13D5975A-2567-4B8E-803E-CC098464EBC7}" destId="{11E74DAD-E2EA-4AA3-B5CA-519C99E66EA2}" srcOrd="1" destOrd="0" presId="urn:microsoft.com/office/officeart/2005/8/layout/hierarchy1"/>
    <dgm:cxn modelId="{4CDC776F-20C8-413F-AE28-65978D49B6A0}" type="presParOf" srcId="{5340BEB0-DC00-4EAF-8965-0088A815A4A6}" destId="{CE7E0674-BACB-4DF3-A4D4-1D321926F191}" srcOrd="1" destOrd="0" presId="urn:microsoft.com/office/officeart/2005/8/layout/hierarchy1"/>
    <dgm:cxn modelId="{D779BB65-72FE-47A4-9B6E-7C02DB4735E9}" type="presParOf" srcId="{EEEC2B04-B064-4BDA-BA66-EA5289DCFAB9}" destId="{2F4E4E3F-077A-46DD-9862-04F91EC6F5B2}" srcOrd="2" destOrd="0" presId="urn:microsoft.com/office/officeart/2005/8/layout/hierarchy1"/>
    <dgm:cxn modelId="{E928F626-C307-4EBB-96C5-8396A43DE132}" type="presParOf" srcId="{EEEC2B04-B064-4BDA-BA66-EA5289DCFAB9}" destId="{C1C51A16-069A-4855-AEF5-95653538D98C}" srcOrd="3" destOrd="0" presId="urn:microsoft.com/office/officeart/2005/8/layout/hierarchy1"/>
    <dgm:cxn modelId="{4B13D4FF-3B45-45AD-A0B2-4EF3DB2537FF}" type="presParOf" srcId="{C1C51A16-069A-4855-AEF5-95653538D98C}" destId="{E4ECBDC9-C5DA-436A-B991-C13138BC4BEB}" srcOrd="0" destOrd="0" presId="urn:microsoft.com/office/officeart/2005/8/layout/hierarchy1"/>
    <dgm:cxn modelId="{F8645AA0-F189-4664-8D6C-2694B95C5330}" type="presParOf" srcId="{E4ECBDC9-C5DA-436A-B991-C13138BC4BEB}" destId="{379D7E6C-C47D-48CB-B0F0-5B7BAB6A16DD}" srcOrd="0" destOrd="0" presId="urn:microsoft.com/office/officeart/2005/8/layout/hierarchy1"/>
    <dgm:cxn modelId="{4D2A24C0-C5A9-4EBD-B188-76D674CEB815}" type="presParOf" srcId="{E4ECBDC9-C5DA-436A-B991-C13138BC4BEB}" destId="{AD8271F1-D8F0-4DB9-B617-4C6BBD72B9F5}" srcOrd="1" destOrd="0" presId="urn:microsoft.com/office/officeart/2005/8/layout/hierarchy1"/>
    <dgm:cxn modelId="{6FFFC76C-79AF-4ADB-A01E-0A778B25D388}" type="presParOf" srcId="{C1C51A16-069A-4855-AEF5-95653538D98C}" destId="{BA80CEA1-EBF3-4CA9-BE5F-D1BB0C615199}" srcOrd="1" destOrd="0" presId="urn:microsoft.com/office/officeart/2005/8/layout/hierarchy1"/>
    <dgm:cxn modelId="{1B50D645-1578-4883-B30E-EEA092E4410D}" type="presParOf" srcId="{916E5166-9DA0-4A81-B820-301F85A6CA7B}" destId="{7DF00734-02E2-4553-B7CD-FFFE7461E0AD}" srcOrd="2" destOrd="0" presId="urn:microsoft.com/office/officeart/2005/8/layout/hierarchy1"/>
    <dgm:cxn modelId="{760E2175-F574-48DA-A637-7410FF67CB7D}" type="presParOf" srcId="{916E5166-9DA0-4A81-B820-301F85A6CA7B}" destId="{5470348D-4AED-4226-811E-EB7E81C5AFB9}" srcOrd="3" destOrd="0" presId="urn:microsoft.com/office/officeart/2005/8/layout/hierarchy1"/>
    <dgm:cxn modelId="{97A4FBCB-B1ED-4C5D-9029-AE4786D0AF4C}" type="presParOf" srcId="{5470348D-4AED-4226-811E-EB7E81C5AFB9}" destId="{3916165C-6268-4B66-9C67-F92DBED34D11}" srcOrd="0" destOrd="0" presId="urn:microsoft.com/office/officeart/2005/8/layout/hierarchy1"/>
    <dgm:cxn modelId="{5E4F1B93-04BF-4F96-BA87-EB3E33ED330D}" type="presParOf" srcId="{3916165C-6268-4B66-9C67-F92DBED34D11}" destId="{4F2D86A6-6CB1-43A7-98B9-9CE36170CA4F}" srcOrd="0" destOrd="0" presId="urn:microsoft.com/office/officeart/2005/8/layout/hierarchy1"/>
    <dgm:cxn modelId="{4F89B920-3F8D-46B5-B91F-88612A348EB9}" type="presParOf" srcId="{3916165C-6268-4B66-9C67-F92DBED34D11}" destId="{9DC7C293-9D12-429C-89DB-A97A40967468}" srcOrd="1" destOrd="0" presId="urn:microsoft.com/office/officeart/2005/8/layout/hierarchy1"/>
    <dgm:cxn modelId="{2872B87D-CB59-451C-B6C6-3FB1D57ED72B}" type="presParOf" srcId="{5470348D-4AED-4226-811E-EB7E81C5AFB9}" destId="{A2BDEE62-97A7-46E7-9FE4-917B2A49E88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F00734-02E2-4553-B7CD-FFFE7461E0AD}">
      <dsp:nvSpPr>
        <dsp:cNvPr id="0" name=""/>
        <dsp:cNvSpPr/>
      </dsp:nvSpPr>
      <dsp:spPr>
        <a:xfrm>
          <a:off x="7636524" y="2022042"/>
          <a:ext cx="847505" cy="3767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6735"/>
              </a:lnTo>
              <a:lnTo>
                <a:pt x="847505" y="256735"/>
              </a:lnTo>
              <a:lnTo>
                <a:pt x="847505" y="3767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4E4E3F-077A-46DD-9862-04F91EC6F5B2}">
      <dsp:nvSpPr>
        <dsp:cNvPr id="0" name=""/>
        <dsp:cNvSpPr/>
      </dsp:nvSpPr>
      <dsp:spPr>
        <a:xfrm>
          <a:off x="6844908" y="3221341"/>
          <a:ext cx="791616" cy="3767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6735"/>
              </a:lnTo>
              <a:lnTo>
                <a:pt x="791616" y="256735"/>
              </a:lnTo>
              <a:lnTo>
                <a:pt x="791616" y="3767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4A53DE-9493-471B-ABE3-181B9425881A}">
      <dsp:nvSpPr>
        <dsp:cNvPr id="0" name=""/>
        <dsp:cNvSpPr/>
      </dsp:nvSpPr>
      <dsp:spPr>
        <a:xfrm>
          <a:off x="6053291" y="3221341"/>
          <a:ext cx="791616" cy="376737"/>
        </a:xfrm>
        <a:custGeom>
          <a:avLst/>
          <a:gdLst/>
          <a:ahLst/>
          <a:cxnLst/>
          <a:rect l="0" t="0" r="0" b="0"/>
          <a:pathLst>
            <a:path>
              <a:moveTo>
                <a:pt x="791616" y="0"/>
              </a:moveTo>
              <a:lnTo>
                <a:pt x="791616" y="256735"/>
              </a:lnTo>
              <a:lnTo>
                <a:pt x="0" y="256735"/>
              </a:lnTo>
              <a:lnTo>
                <a:pt x="0" y="3767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68146F-2CC0-42E2-92DE-AB5BB04B5F52}">
      <dsp:nvSpPr>
        <dsp:cNvPr id="0" name=""/>
        <dsp:cNvSpPr/>
      </dsp:nvSpPr>
      <dsp:spPr>
        <a:xfrm>
          <a:off x="6844908" y="2022042"/>
          <a:ext cx="791616" cy="376737"/>
        </a:xfrm>
        <a:custGeom>
          <a:avLst/>
          <a:gdLst/>
          <a:ahLst/>
          <a:cxnLst/>
          <a:rect l="0" t="0" r="0" b="0"/>
          <a:pathLst>
            <a:path>
              <a:moveTo>
                <a:pt x="791616" y="0"/>
              </a:moveTo>
              <a:lnTo>
                <a:pt x="791616" y="256735"/>
              </a:lnTo>
              <a:lnTo>
                <a:pt x="0" y="256735"/>
              </a:lnTo>
              <a:lnTo>
                <a:pt x="0" y="3767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495229-CECD-44CA-9A0A-2F40824BD414}">
      <dsp:nvSpPr>
        <dsp:cNvPr id="0" name=""/>
        <dsp:cNvSpPr/>
      </dsp:nvSpPr>
      <dsp:spPr>
        <a:xfrm>
          <a:off x="5996084" y="822742"/>
          <a:ext cx="1640440" cy="3767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6735"/>
              </a:lnTo>
              <a:lnTo>
                <a:pt x="1640440" y="256735"/>
              </a:lnTo>
              <a:lnTo>
                <a:pt x="1640440" y="37673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8CD503-F776-415B-A5A5-9FB01CC2B537}">
      <dsp:nvSpPr>
        <dsp:cNvPr id="0" name=""/>
        <dsp:cNvSpPr/>
      </dsp:nvSpPr>
      <dsp:spPr>
        <a:xfrm>
          <a:off x="4355644" y="2022042"/>
          <a:ext cx="850141" cy="3767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6735"/>
              </a:lnTo>
              <a:lnTo>
                <a:pt x="850141" y="256735"/>
              </a:lnTo>
              <a:lnTo>
                <a:pt x="850141" y="3767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CF378C-A471-4A3C-9F66-D5FF1A781BE8}">
      <dsp:nvSpPr>
        <dsp:cNvPr id="0" name=""/>
        <dsp:cNvSpPr/>
      </dsp:nvSpPr>
      <dsp:spPr>
        <a:xfrm>
          <a:off x="3564027" y="3221341"/>
          <a:ext cx="791616" cy="3767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6735"/>
              </a:lnTo>
              <a:lnTo>
                <a:pt x="791616" y="256735"/>
              </a:lnTo>
              <a:lnTo>
                <a:pt x="791616" y="3767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391545-5855-4EF8-B7EE-7B6A5286A913}">
      <dsp:nvSpPr>
        <dsp:cNvPr id="0" name=""/>
        <dsp:cNvSpPr/>
      </dsp:nvSpPr>
      <dsp:spPr>
        <a:xfrm>
          <a:off x="1368615" y="4420640"/>
          <a:ext cx="1403795" cy="93406"/>
        </a:xfrm>
        <a:custGeom>
          <a:avLst/>
          <a:gdLst/>
          <a:ahLst/>
          <a:cxnLst/>
          <a:rect l="0" t="0" r="0" b="0"/>
          <a:pathLst>
            <a:path>
              <a:moveTo>
                <a:pt x="1403795" y="0"/>
              </a:moveTo>
              <a:lnTo>
                <a:pt x="0" y="0"/>
              </a:lnTo>
              <a:lnTo>
                <a:pt x="0" y="9340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3AD3CE-AD99-43BB-8ECE-C9240E020768}">
      <dsp:nvSpPr>
        <dsp:cNvPr id="0" name=""/>
        <dsp:cNvSpPr/>
      </dsp:nvSpPr>
      <dsp:spPr>
        <a:xfrm>
          <a:off x="2772411" y="3221341"/>
          <a:ext cx="791616" cy="376737"/>
        </a:xfrm>
        <a:custGeom>
          <a:avLst/>
          <a:gdLst/>
          <a:ahLst/>
          <a:cxnLst/>
          <a:rect l="0" t="0" r="0" b="0"/>
          <a:pathLst>
            <a:path>
              <a:moveTo>
                <a:pt x="791616" y="0"/>
              </a:moveTo>
              <a:lnTo>
                <a:pt x="791616" y="256735"/>
              </a:lnTo>
              <a:lnTo>
                <a:pt x="0" y="256735"/>
              </a:lnTo>
              <a:lnTo>
                <a:pt x="0" y="3767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BCA391-5FDF-4A61-9407-1A3E41212DFD}">
      <dsp:nvSpPr>
        <dsp:cNvPr id="0" name=""/>
        <dsp:cNvSpPr/>
      </dsp:nvSpPr>
      <dsp:spPr>
        <a:xfrm>
          <a:off x="3564027" y="2022042"/>
          <a:ext cx="791616" cy="376737"/>
        </a:xfrm>
        <a:custGeom>
          <a:avLst/>
          <a:gdLst/>
          <a:ahLst/>
          <a:cxnLst/>
          <a:rect l="0" t="0" r="0" b="0"/>
          <a:pathLst>
            <a:path>
              <a:moveTo>
                <a:pt x="791616" y="0"/>
              </a:moveTo>
              <a:lnTo>
                <a:pt x="791616" y="256735"/>
              </a:lnTo>
              <a:lnTo>
                <a:pt x="0" y="256735"/>
              </a:lnTo>
              <a:lnTo>
                <a:pt x="0" y="3767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278C8C-77F3-4682-B73D-9C5ABCF3F3C3}">
      <dsp:nvSpPr>
        <dsp:cNvPr id="0" name=""/>
        <dsp:cNvSpPr/>
      </dsp:nvSpPr>
      <dsp:spPr>
        <a:xfrm>
          <a:off x="4355644" y="822742"/>
          <a:ext cx="1640440" cy="376737"/>
        </a:xfrm>
        <a:custGeom>
          <a:avLst/>
          <a:gdLst/>
          <a:ahLst/>
          <a:cxnLst/>
          <a:rect l="0" t="0" r="0" b="0"/>
          <a:pathLst>
            <a:path>
              <a:moveTo>
                <a:pt x="1640440" y="0"/>
              </a:moveTo>
              <a:lnTo>
                <a:pt x="1640440" y="256735"/>
              </a:lnTo>
              <a:lnTo>
                <a:pt x="0" y="256735"/>
              </a:lnTo>
              <a:lnTo>
                <a:pt x="0" y="37673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4A2072-4014-46CD-AD32-C837687D6889}">
      <dsp:nvSpPr>
        <dsp:cNvPr id="0" name=""/>
        <dsp:cNvSpPr/>
      </dsp:nvSpPr>
      <dsp:spPr>
        <a:xfrm>
          <a:off x="5348398" y="181"/>
          <a:ext cx="1295372" cy="8225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79C7E15-1AB1-4202-B7E2-03642F4210ED}">
      <dsp:nvSpPr>
        <dsp:cNvPr id="0" name=""/>
        <dsp:cNvSpPr/>
      </dsp:nvSpPr>
      <dsp:spPr>
        <a:xfrm>
          <a:off x="5492328" y="136915"/>
          <a:ext cx="1295372" cy="8225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200" b="1" kern="1200" dirty="0" smtClean="0"/>
            <a:t>Ocupados</a:t>
          </a:r>
          <a:r>
            <a:rPr lang="es-AR" sz="1100" kern="1200" dirty="0" smtClean="0"/>
            <a:t>*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kern="1200" dirty="0" smtClean="0"/>
            <a:t>17.762.604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kern="1200" dirty="0" smtClean="0"/>
            <a:t>100%</a:t>
          </a:r>
          <a:endParaRPr lang="es-AR" sz="1100" kern="1200" dirty="0"/>
        </a:p>
      </dsp:txBody>
      <dsp:txXfrm>
        <a:off x="5516420" y="161007"/>
        <a:ext cx="1247188" cy="774377"/>
      </dsp:txXfrm>
    </dsp:sp>
    <dsp:sp modelId="{E607AC93-FC49-4D1F-B490-805C564E7AC3}">
      <dsp:nvSpPr>
        <dsp:cNvPr id="0" name=""/>
        <dsp:cNvSpPr/>
      </dsp:nvSpPr>
      <dsp:spPr>
        <a:xfrm>
          <a:off x="3707958" y="1199480"/>
          <a:ext cx="1295372" cy="8225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6699DE9-F4AF-40A5-9DB0-98E46A735E74}">
      <dsp:nvSpPr>
        <dsp:cNvPr id="0" name=""/>
        <dsp:cNvSpPr/>
      </dsp:nvSpPr>
      <dsp:spPr>
        <a:xfrm>
          <a:off x="3851888" y="1336214"/>
          <a:ext cx="1295372" cy="8225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b="1" kern="1200" dirty="0" smtClean="0"/>
            <a:t>Asalariados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kern="1200" dirty="0" smtClean="0"/>
            <a:t>13.382.678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kern="1200" dirty="0" smtClean="0"/>
            <a:t>75%</a:t>
          </a:r>
          <a:endParaRPr lang="es-AR" sz="1100" kern="1200" dirty="0"/>
        </a:p>
      </dsp:txBody>
      <dsp:txXfrm>
        <a:off x="3875980" y="1360306"/>
        <a:ext cx="1247188" cy="774377"/>
      </dsp:txXfrm>
    </dsp:sp>
    <dsp:sp modelId="{28B4EEBF-E877-4826-9A90-48D52FB5E8E3}">
      <dsp:nvSpPr>
        <dsp:cNvPr id="0" name=""/>
        <dsp:cNvSpPr/>
      </dsp:nvSpPr>
      <dsp:spPr>
        <a:xfrm>
          <a:off x="2857816" y="2398779"/>
          <a:ext cx="1412422" cy="8225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D6C8487-382A-4124-8623-3B9CE7B489B3}">
      <dsp:nvSpPr>
        <dsp:cNvPr id="0" name=""/>
        <dsp:cNvSpPr/>
      </dsp:nvSpPr>
      <dsp:spPr>
        <a:xfrm>
          <a:off x="3001746" y="2535513"/>
          <a:ext cx="1412422" cy="8225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050" b="1" kern="1200" dirty="0" smtClean="0"/>
            <a:t>Terciario o Universitario completo 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050" kern="1200" dirty="0" smtClean="0"/>
            <a:t>3.093.711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050" kern="1200" dirty="0" smtClean="0"/>
            <a:t>17%</a:t>
          </a:r>
          <a:endParaRPr lang="es-AR" sz="1050" kern="1200" dirty="0"/>
        </a:p>
      </dsp:txBody>
      <dsp:txXfrm>
        <a:off x="3025838" y="2559605"/>
        <a:ext cx="1364238" cy="774377"/>
      </dsp:txXfrm>
    </dsp:sp>
    <dsp:sp modelId="{7479CDFA-23C9-457F-9C6D-8B256FDE32B2}">
      <dsp:nvSpPr>
        <dsp:cNvPr id="0" name=""/>
        <dsp:cNvSpPr/>
      </dsp:nvSpPr>
      <dsp:spPr>
        <a:xfrm>
          <a:off x="2124724" y="3598079"/>
          <a:ext cx="1295372" cy="8225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7839D7F-4637-4D90-B195-99CB65E2E973}">
      <dsp:nvSpPr>
        <dsp:cNvPr id="0" name=""/>
        <dsp:cNvSpPr/>
      </dsp:nvSpPr>
      <dsp:spPr>
        <a:xfrm>
          <a:off x="2268655" y="3734812"/>
          <a:ext cx="1295372" cy="822561"/>
        </a:xfrm>
        <a:prstGeom prst="roundRect">
          <a:avLst>
            <a:gd name="adj" fmla="val 10000"/>
          </a:avLst>
        </a:prstGeom>
        <a:solidFill>
          <a:srgbClr val="FFF6DD">
            <a:alpha val="89804"/>
          </a:srgb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b="1" kern="1200" dirty="0" smtClean="0"/>
            <a:t>Profesionales y Técnicos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kern="1200" dirty="0" smtClean="0"/>
            <a:t>2.166.903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kern="1200" dirty="0" smtClean="0"/>
            <a:t>12%</a:t>
          </a:r>
          <a:endParaRPr lang="es-AR" sz="1100" kern="1200" dirty="0"/>
        </a:p>
      </dsp:txBody>
      <dsp:txXfrm>
        <a:off x="2292747" y="3758904"/>
        <a:ext cx="1247188" cy="774377"/>
      </dsp:txXfrm>
    </dsp:sp>
    <dsp:sp modelId="{95D47363-A3E5-4E11-99FE-6C75476C6197}">
      <dsp:nvSpPr>
        <dsp:cNvPr id="0" name=""/>
        <dsp:cNvSpPr/>
      </dsp:nvSpPr>
      <dsp:spPr>
        <a:xfrm>
          <a:off x="549862" y="4514046"/>
          <a:ext cx="1637506" cy="8225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78C62FD-A9DF-4569-A6D7-53C26C1D8F13}">
      <dsp:nvSpPr>
        <dsp:cNvPr id="0" name=""/>
        <dsp:cNvSpPr/>
      </dsp:nvSpPr>
      <dsp:spPr>
        <a:xfrm>
          <a:off x="693792" y="4650780"/>
          <a:ext cx="1637506" cy="822561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  <a:alpha val="9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050" b="1" kern="1200" dirty="0" smtClean="0"/>
            <a:t>Profesionales y Técnicos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050" b="0" kern="1200" dirty="0" smtClean="0"/>
            <a:t>Ocupación secundaria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050" b="0" kern="1200" dirty="0" smtClean="0"/>
            <a:t>1.344.553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050" b="1" kern="1200" dirty="0" smtClean="0"/>
            <a:t>11,8%</a:t>
          </a:r>
        </a:p>
      </dsp:txBody>
      <dsp:txXfrm>
        <a:off x="717884" y="4674872"/>
        <a:ext cx="1589322" cy="774377"/>
      </dsp:txXfrm>
    </dsp:sp>
    <dsp:sp modelId="{23C23223-9C14-460F-AA6B-19CE51CA4515}">
      <dsp:nvSpPr>
        <dsp:cNvPr id="0" name=""/>
        <dsp:cNvSpPr/>
      </dsp:nvSpPr>
      <dsp:spPr>
        <a:xfrm>
          <a:off x="3707958" y="3598079"/>
          <a:ext cx="1295372" cy="8225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482042D-6411-402C-B0D4-3106D24F338C}">
      <dsp:nvSpPr>
        <dsp:cNvPr id="0" name=""/>
        <dsp:cNvSpPr/>
      </dsp:nvSpPr>
      <dsp:spPr>
        <a:xfrm>
          <a:off x="3851888" y="3734812"/>
          <a:ext cx="1295372" cy="8225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b="1" kern="1200" dirty="0" smtClean="0"/>
            <a:t>Operativo y no calificado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b="0" kern="1200" dirty="0" smtClean="0"/>
            <a:t>898.689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b="0" kern="1200" dirty="0" smtClean="0"/>
            <a:t>5%</a:t>
          </a:r>
          <a:endParaRPr lang="es-AR" sz="1100" b="0" kern="1200" dirty="0"/>
        </a:p>
      </dsp:txBody>
      <dsp:txXfrm>
        <a:off x="3875980" y="3758904"/>
        <a:ext cx="1247188" cy="774377"/>
      </dsp:txXfrm>
    </dsp:sp>
    <dsp:sp modelId="{382722A8-218B-4BA1-9451-67025CF4D3CB}">
      <dsp:nvSpPr>
        <dsp:cNvPr id="0" name=""/>
        <dsp:cNvSpPr/>
      </dsp:nvSpPr>
      <dsp:spPr>
        <a:xfrm>
          <a:off x="4558099" y="2398779"/>
          <a:ext cx="1295372" cy="8225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5778860-5260-4380-B465-E7402396A48B}">
      <dsp:nvSpPr>
        <dsp:cNvPr id="0" name=""/>
        <dsp:cNvSpPr/>
      </dsp:nvSpPr>
      <dsp:spPr>
        <a:xfrm>
          <a:off x="4702030" y="2535513"/>
          <a:ext cx="1295372" cy="8225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b="1" kern="1200" dirty="0" smtClean="0"/>
            <a:t>Resto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kern="1200" dirty="0" smtClean="0"/>
            <a:t>10.288.967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kern="1200" dirty="0" smtClean="0"/>
            <a:t>58%</a:t>
          </a:r>
          <a:endParaRPr lang="es-AR" sz="1100" kern="1200" dirty="0"/>
        </a:p>
      </dsp:txBody>
      <dsp:txXfrm>
        <a:off x="4726122" y="2559605"/>
        <a:ext cx="1247188" cy="774377"/>
      </dsp:txXfrm>
    </dsp:sp>
    <dsp:sp modelId="{7435EC31-C4A8-45FB-B6B9-255C103923AC}">
      <dsp:nvSpPr>
        <dsp:cNvPr id="0" name=""/>
        <dsp:cNvSpPr/>
      </dsp:nvSpPr>
      <dsp:spPr>
        <a:xfrm>
          <a:off x="6988838" y="1199480"/>
          <a:ext cx="1295372" cy="8225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2A1C512-087C-4163-845E-B31BE80C2478}">
      <dsp:nvSpPr>
        <dsp:cNvPr id="0" name=""/>
        <dsp:cNvSpPr/>
      </dsp:nvSpPr>
      <dsp:spPr>
        <a:xfrm>
          <a:off x="7132768" y="1336214"/>
          <a:ext cx="1295372" cy="8225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b="1" kern="1200" dirty="0" smtClean="0"/>
            <a:t>Independientes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kern="1200" dirty="0" smtClean="0"/>
            <a:t>4.379.926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kern="1200" dirty="0" smtClean="0"/>
            <a:t>25%</a:t>
          </a:r>
          <a:endParaRPr lang="es-AR" sz="1100" kern="1200" dirty="0"/>
        </a:p>
      </dsp:txBody>
      <dsp:txXfrm>
        <a:off x="7156860" y="1360306"/>
        <a:ext cx="1247188" cy="774377"/>
      </dsp:txXfrm>
    </dsp:sp>
    <dsp:sp modelId="{7BC280DD-35A9-4DC0-9F14-7541CA31FC24}">
      <dsp:nvSpPr>
        <dsp:cNvPr id="0" name=""/>
        <dsp:cNvSpPr/>
      </dsp:nvSpPr>
      <dsp:spPr>
        <a:xfrm>
          <a:off x="6141333" y="2398779"/>
          <a:ext cx="1407150" cy="8225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CEE999C-4DC6-48B6-8982-B5E129F28240}">
      <dsp:nvSpPr>
        <dsp:cNvPr id="0" name=""/>
        <dsp:cNvSpPr/>
      </dsp:nvSpPr>
      <dsp:spPr>
        <a:xfrm>
          <a:off x="6285263" y="2535513"/>
          <a:ext cx="1407150" cy="8225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050" b="1" kern="1200" dirty="0" smtClean="0"/>
            <a:t>Terciario o Universitario completo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050" kern="1200" dirty="0" smtClean="0"/>
            <a:t>884.901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050" kern="1200" dirty="0" smtClean="0"/>
            <a:t>5%</a:t>
          </a:r>
          <a:endParaRPr lang="es-AR" sz="1050" kern="1200" dirty="0"/>
        </a:p>
      </dsp:txBody>
      <dsp:txXfrm>
        <a:off x="6309355" y="2559605"/>
        <a:ext cx="1358966" cy="774377"/>
      </dsp:txXfrm>
    </dsp:sp>
    <dsp:sp modelId="{7E878BF2-A21B-4439-983A-96790A9CA6D1}">
      <dsp:nvSpPr>
        <dsp:cNvPr id="0" name=""/>
        <dsp:cNvSpPr/>
      </dsp:nvSpPr>
      <dsp:spPr>
        <a:xfrm>
          <a:off x="5405605" y="3598079"/>
          <a:ext cx="1295372" cy="8225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1E74DAD-E2EA-4AA3-B5CA-519C99E66EA2}">
      <dsp:nvSpPr>
        <dsp:cNvPr id="0" name=""/>
        <dsp:cNvSpPr/>
      </dsp:nvSpPr>
      <dsp:spPr>
        <a:xfrm>
          <a:off x="5549535" y="3734812"/>
          <a:ext cx="1295372" cy="822561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  <a:alpha val="90000"/>
          </a:schemeClr>
        </a:solidFill>
        <a:ln w="635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b="1" kern="1200" dirty="0" smtClean="0"/>
            <a:t> Profesionales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b="1" kern="1200" dirty="0" smtClean="0"/>
            <a:t>y Técnicos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kern="1200" dirty="0" smtClean="0"/>
            <a:t>681.841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kern="1200" dirty="0" smtClean="0"/>
            <a:t>4%</a:t>
          </a:r>
        </a:p>
      </dsp:txBody>
      <dsp:txXfrm>
        <a:off x="5573627" y="3758904"/>
        <a:ext cx="1247188" cy="774377"/>
      </dsp:txXfrm>
    </dsp:sp>
    <dsp:sp modelId="{379D7E6C-C47D-48CB-B0F0-5B7BAB6A16DD}">
      <dsp:nvSpPr>
        <dsp:cNvPr id="0" name=""/>
        <dsp:cNvSpPr/>
      </dsp:nvSpPr>
      <dsp:spPr>
        <a:xfrm>
          <a:off x="6988838" y="3598079"/>
          <a:ext cx="1295372" cy="8225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D8271F1-D8F0-4DB9-B617-4C6BBD72B9F5}">
      <dsp:nvSpPr>
        <dsp:cNvPr id="0" name=""/>
        <dsp:cNvSpPr/>
      </dsp:nvSpPr>
      <dsp:spPr>
        <a:xfrm>
          <a:off x="7132768" y="3734812"/>
          <a:ext cx="1295372" cy="8225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b="1" kern="1200" dirty="0" smtClean="0"/>
            <a:t>Operativo y no calificado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kern="1200" dirty="0" smtClean="0"/>
            <a:t>202.372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kern="1200" dirty="0" smtClean="0"/>
            <a:t>1%</a:t>
          </a:r>
          <a:endParaRPr lang="es-AR" sz="1100" kern="1200" dirty="0"/>
        </a:p>
      </dsp:txBody>
      <dsp:txXfrm>
        <a:off x="7156860" y="3758904"/>
        <a:ext cx="1247188" cy="774377"/>
      </dsp:txXfrm>
    </dsp:sp>
    <dsp:sp modelId="{4F2D86A6-6CB1-43A7-98B9-9CE36170CA4F}">
      <dsp:nvSpPr>
        <dsp:cNvPr id="0" name=""/>
        <dsp:cNvSpPr/>
      </dsp:nvSpPr>
      <dsp:spPr>
        <a:xfrm>
          <a:off x="7836344" y="2398779"/>
          <a:ext cx="1295372" cy="8225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DC7C293-9D12-429C-89DB-A97A40967468}">
      <dsp:nvSpPr>
        <dsp:cNvPr id="0" name=""/>
        <dsp:cNvSpPr/>
      </dsp:nvSpPr>
      <dsp:spPr>
        <a:xfrm>
          <a:off x="7980274" y="2535513"/>
          <a:ext cx="1295372" cy="8225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100" b="1" kern="1200" dirty="0" smtClean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b="1" kern="1200" dirty="0" smtClean="0"/>
            <a:t>Resto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kern="1200" dirty="0" smtClean="0"/>
            <a:t>3.495.025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kern="1200" dirty="0" smtClean="0"/>
            <a:t>20%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100" kern="1200" dirty="0"/>
        </a:p>
      </dsp:txBody>
      <dsp:txXfrm>
        <a:off x="8004366" y="2559605"/>
        <a:ext cx="1247188" cy="7743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3C709AF-7873-48B1-B9B5-6B15800CC057}" type="datetimeFigureOut">
              <a:rPr lang="es-AR" smtClean="0"/>
              <a:t>23/11/2018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1B28898-17CB-49FD-806A-06EA432EBA8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284781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B8186-CA45-468B-8794-3DE83EA5E635}" type="datetimeFigureOut">
              <a:rPr lang="es-AR" smtClean="0"/>
              <a:t>23/11/2018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9383-91B0-40BA-A36C-74D41FF03A4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43531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B8186-CA45-468B-8794-3DE83EA5E635}" type="datetimeFigureOut">
              <a:rPr lang="es-AR" smtClean="0"/>
              <a:t>23/11/2018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9383-91B0-40BA-A36C-74D41FF03A4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1219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B8186-CA45-468B-8794-3DE83EA5E635}" type="datetimeFigureOut">
              <a:rPr lang="es-AR" smtClean="0"/>
              <a:t>23/11/2018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9383-91B0-40BA-A36C-74D41FF03A4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5068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B8186-CA45-468B-8794-3DE83EA5E635}" type="datetimeFigureOut">
              <a:rPr lang="es-AR" smtClean="0"/>
              <a:t>23/11/2018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9383-91B0-40BA-A36C-74D41FF03A4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07315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B8186-CA45-468B-8794-3DE83EA5E635}" type="datetimeFigureOut">
              <a:rPr lang="es-AR" smtClean="0"/>
              <a:t>23/11/2018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9383-91B0-40BA-A36C-74D41FF03A4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24746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B8186-CA45-468B-8794-3DE83EA5E635}" type="datetimeFigureOut">
              <a:rPr lang="es-AR" smtClean="0"/>
              <a:t>23/11/2018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9383-91B0-40BA-A36C-74D41FF03A4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43138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B8186-CA45-468B-8794-3DE83EA5E635}" type="datetimeFigureOut">
              <a:rPr lang="es-AR" smtClean="0"/>
              <a:t>23/11/2018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9383-91B0-40BA-A36C-74D41FF03A4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06400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B8186-CA45-468B-8794-3DE83EA5E635}" type="datetimeFigureOut">
              <a:rPr lang="es-AR" smtClean="0"/>
              <a:t>23/11/2018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9383-91B0-40BA-A36C-74D41FF03A4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38905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B8186-CA45-468B-8794-3DE83EA5E635}" type="datetimeFigureOut">
              <a:rPr lang="es-AR" smtClean="0"/>
              <a:t>23/11/2018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9383-91B0-40BA-A36C-74D41FF03A4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312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B8186-CA45-468B-8794-3DE83EA5E635}" type="datetimeFigureOut">
              <a:rPr lang="es-AR" smtClean="0"/>
              <a:t>23/11/2018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9383-91B0-40BA-A36C-74D41FF03A4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95964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B8186-CA45-468B-8794-3DE83EA5E635}" type="datetimeFigureOut">
              <a:rPr lang="es-AR" smtClean="0"/>
              <a:t>23/11/2018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9383-91B0-40BA-A36C-74D41FF03A4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62388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B8186-CA45-468B-8794-3DE83EA5E635}" type="datetimeFigureOut">
              <a:rPr lang="es-AR" smtClean="0"/>
              <a:t>23/11/2018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69383-91B0-40BA-A36C-74D41FF03A4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0420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AR" b="1" dirty="0" smtClean="0">
                <a:solidFill>
                  <a:schemeClr val="accent1">
                    <a:lumMod val="75000"/>
                  </a:schemeClr>
                </a:solidFill>
              </a:rPr>
              <a:t>Caracterización de los profesionales independientes en la Argentina</a:t>
            </a:r>
            <a:endParaRPr lang="es-A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59443" y="4645226"/>
            <a:ext cx="9144000" cy="1655762"/>
          </a:xfrm>
        </p:spPr>
        <p:txBody>
          <a:bodyPr>
            <a:normAutofit/>
          </a:bodyPr>
          <a:lstStyle/>
          <a:p>
            <a:r>
              <a:rPr lang="es-AR" dirty="0" smtClean="0"/>
              <a:t>LXXIII </a:t>
            </a:r>
            <a:r>
              <a:rPr lang="es-AR" dirty="0"/>
              <a:t>Plenario de la Coordinadora de Cajas de Previsión y Seguridad Social para Profesionales de la República Argentina </a:t>
            </a:r>
            <a:endParaRPr lang="es-AR" dirty="0" smtClean="0"/>
          </a:p>
          <a:p>
            <a:r>
              <a:rPr lang="es-AR" dirty="0" smtClean="0"/>
              <a:t>21</a:t>
            </a:r>
            <a:r>
              <a:rPr lang="es-AR" dirty="0"/>
              <a:t>, 22 y 23 de noviembre de 2018 Puerto </a:t>
            </a:r>
            <a:r>
              <a:rPr lang="es-AR" dirty="0" err="1" smtClean="0"/>
              <a:t>Madryn</a:t>
            </a:r>
            <a:endParaRPr lang="es-AR" dirty="0"/>
          </a:p>
        </p:txBody>
      </p:sp>
      <p:pic>
        <p:nvPicPr>
          <p:cNvPr id="4" name="Google Shape;99;p20"/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9602693" y="5009468"/>
            <a:ext cx="1200750" cy="12007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uadroTexto 4"/>
          <p:cNvSpPr txBox="1"/>
          <p:nvPr/>
        </p:nvSpPr>
        <p:spPr>
          <a:xfrm>
            <a:off x="1599341" y="3770608"/>
            <a:ext cx="92642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AR" sz="2400" dirty="0">
                <a:solidFill>
                  <a:schemeClr val="accent1">
                    <a:lumMod val="75000"/>
                  </a:schemeClr>
                </a:solidFill>
              </a:rPr>
              <a:t>Secretaría de Seguridad Social</a:t>
            </a:r>
          </a:p>
        </p:txBody>
      </p:sp>
    </p:spTree>
    <p:extLst>
      <p:ext uri="{BB962C8B-B14F-4D97-AF65-F5344CB8AC3E}">
        <p14:creationId xmlns:p14="http://schemas.microsoft.com/office/powerpoint/2010/main" val="18265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0767" y="365125"/>
            <a:ext cx="10873033" cy="1325563"/>
          </a:xfrm>
        </p:spPr>
        <p:txBody>
          <a:bodyPr>
            <a:noAutofit/>
          </a:bodyPr>
          <a:lstStyle/>
          <a:p>
            <a:pPr algn="ctr"/>
            <a:r>
              <a:rPr lang="es-AR" sz="3200" b="1" dirty="0" smtClean="0"/>
              <a:t>Profesionales independientes con ocupación parcial (menos de 35 horas semanales) según </a:t>
            </a:r>
            <a:r>
              <a:rPr lang="es-AR" sz="3200" b="1" dirty="0"/>
              <a:t>rama de </a:t>
            </a:r>
            <a:r>
              <a:rPr lang="es-AR" sz="3200" b="1" dirty="0" smtClean="0"/>
              <a:t>actividad. </a:t>
            </a:r>
            <a:r>
              <a:rPr lang="es-AR" sz="3200" b="1" dirty="0"/>
              <a:t>Promedio 2016-2018</a:t>
            </a:r>
            <a:endParaRPr lang="es-AR" sz="3200" dirty="0"/>
          </a:p>
        </p:txBody>
      </p:sp>
      <p:graphicFrame>
        <p:nvGraphicFramePr>
          <p:cNvPr id="4" name="Gráfic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959972"/>
              </p:ext>
            </p:extLst>
          </p:nvPr>
        </p:nvGraphicFramePr>
        <p:xfrm>
          <a:off x="1760904" y="1611984"/>
          <a:ext cx="8231508" cy="4955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1061313" y="6428865"/>
            <a:ext cx="96306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Fuente: Secretaría de Seguridad Social en base a EPH (INDEC)</a:t>
            </a:r>
            <a:endParaRPr lang="es-AR" sz="1200" dirty="0"/>
          </a:p>
        </p:txBody>
      </p:sp>
    </p:spTree>
    <p:extLst>
      <p:ext uri="{BB962C8B-B14F-4D97-AF65-F5344CB8AC3E}">
        <p14:creationId xmlns:p14="http://schemas.microsoft.com/office/powerpoint/2010/main" val="130213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3041" y="22372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AR" sz="3200" b="1" dirty="0" smtClean="0"/>
              <a:t>Estimaciones provisorias de no registro de </a:t>
            </a:r>
            <a:r>
              <a:rPr lang="es-AR" sz="3200" b="1" dirty="0"/>
              <a:t>profesionales </a:t>
            </a:r>
            <a:r>
              <a:rPr lang="es-AR" sz="3200" b="1" dirty="0" smtClean="0"/>
              <a:t>independientes. Cálculo por diferencia.</a:t>
            </a:r>
            <a:endParaRPr lang="es-AR" sz="3200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416858"/>
              </p:ext>
            </p:extLst>
          </p:nvPr>
        </p:nvGraphicFramePr>
        <p:xfrm>
          <a:off x="2116841" y="1883106"/>
          <a:ext cx="8128000" cy="147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4111"/>
                <a:gridCol w="3753889"/>
              </a:tblGrid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Estimación A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18%</a:t>
                      </a:r>
                      <a:endParaRPr lang="es-AR" dirty="0"/>
                    </a:p>
                  </a:txBody>
                  <a:tcPr/>
                </a:tc>
              </a:tr>
              <a:tr h="308950">
                <a:tc>
                  <a:txBody>
                    <a:bodyPr/>
                    <a:lstStyle/>
                    <a:p>
                      <a:r>
                        <a:rPr lang="es-AR" dirty="0" smtClean="0"/>
                        <a:t>Ocupados (Proyección)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681.841 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Ocupados</a:t>
                      </a:r>
                      <a:r>
                        <a:rPr lang="es-AR" baseline="0" dirty="0" smtClean="0"/>
                        <a:t> registrados (Relevamiento)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557.782</a:t>
                      </a:r>
                      <a:endParaRPr lang="es-AR" dirty="0"/>
                    </a:p>
                  </a:txBody>
                  <a:tcPr/>
                </a:tc>
              </a:tr>
              <a:tr h="254192">
                <a:tc>
                  <a:txBody>
                    <a:bodyPr/>
                    <a:lstStyle/>
                    <a:p>
                      <a:r>
                        <a:rPr lang="es-AR" dirty="0" smtClean="0"/>
                        <a:t>Ocupados no registrados (Diferencia)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124.059</a:t>
                      </a:r>
                      <a:endParaRPr lang="es-A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084241"/>
              </p:ext>
            </p:extLst>
          </p:nvPr>
        </p:nvGraphicFramePr>
        <p:xfrm>
          <a:off x="2116841" y="3690126"/>
          <a:ext cx="8128000" cy="146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4111"/>
                <a:gridCol w="3753889"/>
              </a:tblGrid>
              <a:tr h="0">
                <a:tc>
                  <a:txBody>
                    <a:bodyPr/>
                    <a:lstStyle/>
                    <a:p>
                      <a:r>
                        <a:rPr lang="es-AR" dirty="0" smtClean="0"/>
                        <a:t>Estimación </a:t>
                      </a:r>
                      <a:r>
                        <a:rPr lang="es-AR" dirty="0" smtClean="0"/>
                        <a:t>B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45%</a:t>
                      </a:r>
                      <a:endParaRPr lang="es-AR" dirty="0"/>
                    </a:p>
                  </a:txBody>
                  <a:tcPr/>
                </a:tc>
              </a:tr>
              <a:tr h="308950">
                <a:tc>
                  <a:txBody>
                    <a:bodyPr/>
                    <a:lstStyle/>
                    <a:p>
                      <a:r>
                        <a:rPr lang="es-AR" dirty="0" smtClean="0"/>
                        <a:t>Ocupados </a:t>
                      </a:r>
                      <a:r>
                        <a:rPr lang="es-AR" dirty="0" smtClean="0"/>
                        <a:t>(Proyección</a:t>
                      </a:r>
                      <a:r>
                        <a:rPr lang="es-AR" dirty="0" smtClean="0"/>
                        <a:t>)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1.017.979 </a:t>
                      </a:r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dirty="0" smtClean="0"/>
                        <a:t>Ocupados</a:t>
                      </a:r>
                      <a:r>
                        <a:rPr lang="es-AR" baseline="0" dirty="0" smtClean="0"/>
                        <a:t> registrados </a:t>
                      </a:r>
                      <a:r>
                        <a:rPr lang="es-AR" baseline="0" dirty="0" smtClean="0"/>
                        <a:t>(Relevamiento</a:t>
                      </a:r>
                      <a:r>
                        <a:rPr lang="es-AR" baseline="0" dirty="0" smtClean="0"/>
                        <a:t>)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557.782</a:t>
                      </a:r>
                      <a:endParaRPr lang="es-AR" dirty="0"/>
                    </a:p>
                  </a:txBody>
                  <a:tcPr/>
                </a:tc>
              </a:tr>
              <a:tr h="254192">
                <a:tc>
                  <a:txBody>
                    <a:bodyPr/>
                    <a:lstStyle/>
                    <a:p>
                      <a:r>
                        <a:rPr lang="es-AR" dirty="0" smtClean="0"/>
                        <a:t>Ocupados no registrados </a:t>
                      </a:r>
                      <a:r>
                        <a:rPr lang="es-AR" dirty="0" smtClean="0"/>
                        <a:t>(Diferencia</a:t>
                      </a:r>
                      <a:r>
                        <a:rPr lang="es-AR" dirty="0" smtClean="0"/>
                        <a:t>)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460.197</a:t>
                      </a:r>
                      <a:endParaRPr lang="es-A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3762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83335"/>
            <a:ext cx="10515600" cy="58936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AR" sz="4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s-AR" sz="4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s-AR" sz="40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s-AR" sz="5400" dirty="0" smtClean="0">
                <a:solidFill>
                  <a:schemeClr val="accent1">
                    <a:lumMod val="75000"/>
                  </a:schemeClr>
                </a:solidFill>
              </a:rPr>
              <a:t>Muchas gracias!</a:t>
            </a:r>
            <a:endParaRPr lang="es-AR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73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1667" y="339369"/>
            <a:ext cx="10993192" cy="652306"/>
          </a:xfrm>
        </p:spPr>
        <p:txBody>
          <a:bodyPr>
            <a:noAutofit/>
          </a:bodyPr>
          <a:lstStyle/>
          <a:p>
            <a:pPr algn="ctr"/>
            <a:r>
              <a:rPr lang="es-AR" sz="3600" b="1" dirty="0" smtClean="0"/>
              <a:t>Profesionales y técnicos independientes según sexo. </a:t>
            </a:r>
            <a:r>
              <a:rPr lang="es-AR" sz="3600" b="1" dirty="0"/>
              <a:t>Promedio 2016-2018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477593" y="1696595"/>
            <a:ext cx="5755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/>
              <a:t>Cantidad de horas semanales trabajadas según sexo</a:t>
            </a:r>
            <a:endParaRPr lang="es-AR" b="1" dirty="0"/>
          </a:p>
        </p:txBody>
      </p:sp>
      <p:sp>
        <p:nvSpPr>
          <p:cNvPr id="11" name="CuadroTexto 10"/>
          <p:cNvSpPr txBox="1"/>
          <p:nvPr/>
        </p:nvSpPr>
        <p:spPr>
          <a:xfrm>
            <a:off x="6770702" y="1696595"/>
            <a:ext cx="4901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/>
              <a:t>Brecha de ingreso horario y mensual según sexo.</a:t>
            </a:r>
            <a:endParaRPr lang="es-AR" b="1" dirty="0"/>
          </a:p>
        </p:txBody>
      </p:sp>
      <p:graphicFrame>
        <p:nvGraphicFramePr>
          <p:cNvPr id="7" name="Gráfic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212007"/>
              </p:ext>
            </p:extLst>
          </p:nvPr>
        </p:nvGraphicFramePr>
        <p:xfrm>
          <a:off x="6770702" y="2139884"/>
          <a:ext cx="4901485" cy="37494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9202" y="2051241"/>
            <a:ext cx="6004171" cy="4351338"/>
          </a:xfrm>
          <a:prstGeom prst="rect">
            <a:avLst/>
          </a:prstGeom>
        </p:spPr>
      </p:pic>
      <p:sp>
        <p:nvSpPr>
          <p:cNvPr id="14" name="CuadroTexto 13"/>
          <p:cNvSpPr txBox="1"/>
          <p:nvPr/>
        </p:nvSpPr>
        <p:spPr>
          <a:xfrm>
            <a:off x="477593" y="6480226"/>
            <a:ext cx="96306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Fuente: Secretaría de Seguridad Social en base a EPH (INDEC)</a:t>
            </a:r>
            <a:endParaRPr lang="es-AR" sz="1200" dirty="0"/>
          </a:p>
        </p:txBody>
      </p:sp>
    </p:spTree>
    <p:extLst>
      <p:ext uri="{BB962C8B-B14F-4D97-AF65-F5344CB8AC3E}">
        <p14:creationId xmlns:p14="http://schemas.microsoft.com/office/powerpoint/2010/main" val="2509992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22996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AR" sz="2800" b="1" dirty="0" smtClean="0"/>
              <a:t>Ocupados según categoría ocupacional, nivel de educativo y calificación. </a:t>
            </a:r>
            <a:r>
              <a:rPr lang="es-AR" sz="2800" b="1" dirty="0"/>
              <a:t>Promedio 2016-2018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9508329"/>
              </p:ext>
            </p:extLst>
          </p:nvPr>
        </p:nvGraphicFramePr>
        <p:xfrm>
          <a:off x="481347" y="953487"/>
          <a:ext cx="11229305" cy="57568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656423" y="6433343"/>
            <a:ext cx="90403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*Se excluye a los trabajadores familiares sin remuneración (0,6% de los ocupados totales)  En base a proyección CELADE (CEPAL)</a:t>
            </a:r>
            <a:endParaRPr lang="es-AR" sz="1200" dirty="0"/>
          </a:p>
        </p:txBody>
      </p:sp>
    </p:spTree>
    <p:extLst>
      <p:ext uri="{BB962C8B-B14F-4D97-AF65-F5344CB8AC3E}">
        <p14:creationId xmlns:p14="http://schemas.microsoft.com/office/powerpoint/2010/main" val="424772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3200" b="1" dirty="0" smtClean="0"/>
              <a:t>Profesionales independientes según sexo. </a:t>
            </a:r>
            <a:r>
              <a:rPr lang="es-AR" sz="3200" b="1" dirty="0"/>
              <a:t>Promedio 2016-2018</a:t>
            </a:r>
            <a:r>
              <a:rPr lang="es-AR" sz="3200" b="1" dirty="0" smtClean="0"/>
              <a:t> </a:t>
            </a:r>
            <a:endParaRPr lang="es-AR" sz="3200" b="1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7966" y="2309667"/>
            <a:ext cx="5426335" cy="326157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4301" y="2309667"/>
            <a:ext cx="5426335" cy="3261574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587966" y="5788058"/>
            <a:ext cx="96306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Fuente: Secretaría de Seguridad Social en base a EPH (INDEC)</a:t>
            </a:r>
            <a:endParaRPr lang="es-AR" sz="1200" dirty="0"/>
          </a:p>
        </p:txBody>
      </p:sp>
    </p:spTree>
    <p:extLst>
      <p:ext uri="{BB962C8B-B14F-4D97-AF65-F5344CB8AC3E}">
        <p14:creationId xmlns:p14="http://schemas.microsoft.com/office/powerpoint/2010/main" val="275833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9" y="452226"/>
            <a:ext cx="10898171" cy="626548"/>
          </a:xfrm>
        </p:spPr>
        <p:txBody>
          <a:bodyPr>
            <a:normAutofit fontScale="90000"/>
          </a:bodyPr>
          <a:lstStyle/>
          <a:p>
            <a:pPr algn="ctr"/>
            <a:r>
              <a:rPr lang="es-AR" sz="3200" b="1" dirty="0" smtClean="0"/>
              <a:t>Profesionales independientes según grupo de edad. Promedio 2016-2018</a:t>
            </a:r>
            <a:endParaRPr lang="es-AR" sz="3200" b="1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9312098"/>
              </p:ext>
            </p:extLst>
          </p:nvPr>
        </p:nvGraphicFramePr>
        <p:xfrm>
          <a:off x="838200" y="1319753"/>
          <a:ext cx="10515600" cy="48572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738795" y="6176963"/>
            <a:ext cx="96306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Fuente: Secretaría de Seguridad Social en base a EPH (INDEC)</a:t>
            </a:r>
            <a:endParaRPr lang="es-AR" sz="1200" dirty="0"/>
          </a:p>
        </p:txBody>
      </p:sp>
    </p:spTree>
    <p:extLst>
      <p:ext uri="{BB962C8B-B14F-4D97-AF65-F5344CB8AC3E}">
        <p14:creationId xmlns:p14="http://schemas.microsoft.com/office/powerpoint/2010/main" val="259487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6816" y="365126"/>
            <a:ext cx="11651530" cy="678064"/>
          </a:xfrm>
        </p:spPr>
        <p:txBody>
          <a:bodyPr>
            <a:noAutofit/>
          </a:bodyPr>
          <a:lstStyle/>
          <a:p>
            <a:pPr algn="ctr"/>
            <a:r>
              <a:rPr lang="es-AR" sz="3200" b="1" dirty="0" smtClean="0"/>
              <a:t>Profesionales independientes según región. Promedio </a:t>
            </a:r>
            <a:r>
              <a:rPr lang="es-AR" sz="3200" b="1" dirty="0"/>
              <a:t>2016-2018</a:t>
            </a:r>
            <a:r>
              <a:rPr lang="es-AR" sz="3200" dirty="0" smtClean="0"/>
              <a:t> </a:t>
            </a:r>
            <a:endParaRPr lang="es-AR" sz="3200" dirty="0"/>
          </a:p>
        </p:txBody>
      </p:sp>
      <p:sp>
        <p:nvSpPr>
          <p:cNvPr id="4" name="CuadroTexto 3"/>
          <p:cNvSpPr txBox="1"/>
          <p:nvPr/>
        </p:nvSpPr>
        <p:spPr>
          <a:xfrm>
            <a:off x="838200" y="6176963"/>
            <a:ext cx="96306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Fuente: Secretaría de Seguridad Social en base a EPH (INDEC)</a:t>
            </a:r>
            <a:endParaRPr lang="es-AR" sz="1200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441033"/>
              </p:ext>
            </p:extLst>
          </p:nvPr>
        </p:nvGraphicFramePr>
        <p:xfrm>
          <a:off x="553792" y="1223494"/>
          <a:ext cx="10800008" cy="495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424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7194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AR" sz="3200" b="1" dirty="0" smtClean="0"/>
              <a:t>Proporción de profesionales independientes en relación a los ocupados </a:t>
            </a:r>
            <a:r>
              <a:rPr lang="es-AR" sz="3200" b="1" dirty="0"/>
              <a:t>totales. Promedio 2016-2018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927331" y="6366584"/>
            <a:ext cx="96306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Fuente: Secretaría de Seguridad Social en base a EPH (INDEC)</a:t>
            </a:r>
            <a:endParaRPr lang="es-AR" sz="1200" dirty="0"/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903937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227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5909"/>
            <a:ext cx="10515600" cy="785611"/>
          </a:xfrm>
        </p:spPr>
        <p:txBody>
          <a:bodyPr>
            <a:noAutofit/>
          </a:bodyPr>
          <a:lstStyle/>
          <a:p>
            <a:pPr algn="ctr"/>
            <a:r>
              <a:rPr lang="es-AR" sz="3200" b="1" dirty="0" smtClean="0"/>
              <a:t>Profesionales independientes según rama de </a:t>
            </a:r>
            <a:r>
              <a:rPr lang="es-AR" sz="3200" b="1" dirty="0"/>
              <a:t>actividad. Promedio 2016-2018</a:t>
            </a:r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4187433"/>
              </p:ext>
            </p:extLst>
          </p:nvPr>
        </p:nvGraphicFramePr>
        <p:xfrm>
          <a:off x="838200" y="1536569"/>
          <a:ext cx="10266575" cy="47511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91661" y="6363093"/>
            <a:ext cx="96306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Fuente: Secretaría de Seguridad Social en base a EPH (INDEC)</a:t>
            </a:r>
            <a:endParaRPr lang="es-AR" sz="1200" dirty="0"/>
          </a:p>
        </p:txBody>
      </p:sp>
    </p:spTree>
    <p:extLst>
      <p:ext uri="{BB962C8B-B14F-4D97-AF65-F5344CB8AC3E}">
        <p14:creationId xmlns:p14="http://schemas.microsoft.com/office/powerpoint/2010/main" val="98231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3200" b="1" dirty="0" smtClean="0"/>
              <a:t>Profesionales independientes </a:t>
            </a:r>
            <a:r>
              <a:rPr lang="es-AR" sz="3200" b="1" dirty="0"/>
              <a:t>según rama de </a:t>
            </a:r>
            <a:r>
              <a:rPr lang="es-AR" sz="3200" b="1" dirty="0" smtClean="0"/>
              <a:t>actividad y sexo. Promedio </a:t>
            </a:r>
            <a:r>
              <a:rPr lang="es-AR" sz="3200" b="1" dirty="0"/>
              <a:t>2016-2018</a:t>
            </a:r>
            <a:endParaRPr lang="es-AR" sz="3200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259734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936757" y="6311900"/>
            <a:ext cx="96306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Fuente: Secretaría de Seguridad Social en base a EPH (INDEC)</a:t>
            </a:r>
            <a:endParaRPr lang="es-AR" sz="1200" dirty="0"/>
          </a:p>
        </p:txBody>
      </p:sp>
    </p:spTree>
    <p:extLst>
      <p:ext uri="{BB962C8B-B14F-4D97-AF65-F5344CB8AC3E}">
        <p14:creationId xmlns:p14="http://schemas.microsoft.com/office/powerpoint/2010/main" val="191509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3200" b="1" dirty="0" smtClean="0"/>
              <a:t>Edad promedio de los Profesionales independientes por rama de actividad. Promedio </a:t>
            </a:r>
            <a:r>
              <a:rPr lang="es-AR" sz="3200" b="1" dirty="0"/>
              <a:t>2016-2018</a:t>
            </a:r>
            <a:endParaRPr lang="es-AR" sz="3200" dirty="0"/>
          </a:p>
        </p:txBody>
      </p:sp>
      <p:sp>
        <p:nvSpPr>
          <p:cNvPr id="5" name="CuadroTexto 4"/>
          <p:cNvSpPr txBox="1"/>
          <p:nvPr/>
        </p:nvSpPr>
        <p:spPr>
          <a:xfrm>
            <a:off x="927331" y="6391374"/>
            <a:ext cx="96306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 smtClean="0"/>
              <a:t>Fuente: Secretaría de Seguridad Social en base a EPH (INDEC)</a:t>
            </a:r>
            <a:endParaRPr lang="es-AR" sz="1200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0201151"/>
              </p:ext>
            </p:extLst>
          </p:nvPr>
        </p:nvGraphicFramePr>
        <p:xfrm>
          <a:off x="528034" y="1545465"/>
          <a:ext cx="10825766" cy="4631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742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870</TotalTime>
  <Words>467</Words>
  <Application>Microsoft Office PowerPoint</Application>
  <PresentationFormat>Panorámica</PresentationFormat>
  <Paragraphs>100</Paragraphs>
  <Slides>13</Slides>
  <Notes>0</Notes>
  <HiddenSlides>1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de Office</vt:lpstr>
      <vt:lpstr>Caracterización de los profesionales independientes en la Argentina</vt:lpstr>
      <vt:lpstr>Ocupados según categoría ocupacional, nivel de educativo y calificación. Promedio 2016-2018</vt:lpstr>
      <vt:lpstr>Profesionales independientes según sexo. Promedio 2016-2018 </vt:lpstr>
      <vt:lpstr>Profesionales independientes según grupo de edad. Promedio 2016-2018</vt:lpstr>
      <vt:lpstr>Profesionales independientes según región. Promedio 2016-2018 </vt:lpstr>
      <vt:lpstr>Proporción de profesionales independientes en relación a los ocupados totales. Promedio 2016-2018</vt:lpstr>
      <vt:lpstr>Profesionales independientes según rama de actividad. Promedio 2016-2018</vt:lpstr>
      <vt:lpstr>Profesionales independientes según rama de actividad y sexo. Promedio 2016-2018</vt:lpstr>
      <vt:lpstr>Edad promedio de los Profesionales independientes por rama de actividad. Promedio 2016-2018</vt:lpstr>
      <vt:lpstr>Profesionales independientes con ocupación parcial (menos de 35 horas semanales) según rama de actividad. Promedio 2016-2018</vt:lpstr>
      <vt:lpstr>Estimaciones provisorias de no registro de profesionales independientes. Cálculo por diferencia.</vt:lpstr>
      <vt:lpstr>Presentación de PowerPoint</vt:lpstr>
      <vt:lpstr>Profesionales y técnicos independientes según sexo. Promedio 2016-2018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Mariana</dc:creator>
  <cp:lastModifiedBy>Mariana</cp:lastModifiedBy>
  <cp:revision>56</cp:revision>
  <cp:lastPrinted>2018-11-20T20:49:12Z</cp:lastPrinted>
  <dcterms:created xsi:type="dcterms:W3CDTF">2018-11-17T15:32:48Z</dcterms:created>
  <dcterms:modified xsi:type="dcterms:W3CDTF">2018-11-23T11:20:56Z</dcterms:modified>
</cp:coreProperties>
</file>